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3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4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2"/>
    <p:sldMasterId id="2147483762" r:id="rId3"/>
  </p:sldMasterIdLst>
  <p:notesMasterIdLst>
    <p:notesMasterId r:id="rId37"/>
  </p:notesMasterIdLst>
  <p:handoutMasterIdLst>
    <p:handoutMasterId r:id="rId38"/>
  </p:handoutMasterIdLst>
  <p:sldIdLst>
    <p:sldId id="309" r:id="rId4"/>
    <p:sldId id="387" r:id="rId5"/>
    <p:sldId id="399" r:id="rId6"/>
    <p:sldId id="351" r:id="rId7"/>
    <p:sldId id="366" r:id="rId8"/>
    <p:sldId id="367" r:id="rId9"/>
    <p:sldId id="374" r:id="rId10"/>
    <p:sldId id="370" r:id="rId11"/>
    <p:sldId id="375" r:id="rId12"/>
    <p:sldId id="377" r:id="rId13"/>
    <p:sldId id="378" r:id="rId14"/>
    <p:sldId id="379" r:id="rId15"/>
    <p:sldId id="380" r:id="rId16"/>
    <p:sldId id="400" r:id="rId17"/>
    <p:sldId id="402" r:id="rId18"/>
    <p:sldId id="403" r:id="rId19"/>
    <p:sldId id="404" r:id="rId20"/>
    <p:sldId id="413" r:id="rId21"/>
    <p:sldId id="408" r:id="rId22"/>
    <p:sldId id="418" r:id="rId23"/>
    <p:sldId id="414" r:id="rId24"/>
    <p:sldId id="428" r:id="rId25"/>
    <p:sldId id="419" r:id="rId26"/>
    <p:sldId id="421" r:id="rId27"/>
    <p:sldId id="422" r:id="rId28"/>
    <p:sldId id="415" r:id="rId29"/>
    <p:sldId id="425" r:id="rId30"/>
    <p:sldId id="426" r:id="rId31"/>
    <p:sldId id="427" r:id="rId32"/>
    <p:sldId id="319" r:id="rId33"/>
    <p:sldId id="398" r:id="rId34"/>
    <p:sldId id="423" r:id="rId35"/>
    <p:sldId id="424" r:id="rId36"/>
  </p:sldIdLst>
  <p:sldSz cx="9144000" cy="5143500" type="screen16x9"/>
  <p:notesSz cx="6858000" cy="9144000"/>
  <p:custDataLst>
    <p:tags r:id="rId39"/>
  </p:custDataLst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ony Anto" initials="SA" lastIdx="4" clrIdx="0"/>
  <p:cmAuthor id="2" name="Sudarsun Mohan" initials="SM" lastIdx="3" clrIdx="1">
    <p:extLst>
      <p:ext uri="{19B8F6BF-5375-455C-9EA6-DF929625EA0E}">
        <p15:presenceInfo xmlns:p15="http://schemas.microsoft.com/office/powerpoint/2012/main" userId="Sudarsun Moh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FF00"/>
    <a:srgbClr val="00B050"/>
    <a:srgbClr val="09A7B8"/>
    <a:srgbClr val="EE2737"/>
    <a:srgbClr val="93E2FF"/>
    <a:srgbClr val="10244A"/>
    <a:srgbClr val="FF7F00"/>
    <a:srgbClr val="FFA300"/>
    <a:srgbClr val="B42573"/>
    <a:srgbClr val="309D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EC20E35-A176-4012-BC5E-935CFFF8708E}" styleName="Style moyen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9631B5-78F2-41C9-869B-9F39066F8104}" styleName="Style moyen 3 - Accentuation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Style moyen 3 - Accentuation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Style moyen 3 - Accentuation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62" autoAdjust="0"/>
    <p:restoredTop sz="82836" autoAdjust="0"/>
  </p:normalViewPr>
  <p:slideViewPr>
    <p:cSldViewPr snapToGrid="0" snapToObjects="1" showGuides="1">
      <p:cViewPr varScale="1">
        <p:scale>
          <a:sx n="95" d="100"/>
          <a:sy n="95" d="100"/>
        </p:scale>
        <p:origin x="1243" y="5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6" d="100"/>
          <a:sy n="66" d="100"/>
        </p:scale>
        <p:origin x="313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gs" Target="tags/tag1.xml"/><Relationship Id="rId3" Type="http://schemas.openxmlformats.org/officeDocument/2006/relationships/slideMaster" Target="slideMasters/slideMaster2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commentAuthors" Target="comment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180B8B-A43C-4501-A8F8-B4C33AB27A87}" type="datetimeFigureOut">
              <a:rPr lang="fr-FR" smtClean="0"/>
              <a:t>20/05/2025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EEC62A-4C26-488A-BEDC-E10BF4CFC8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41265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AFD25B-F017-4933-BBC0-A4D25F26A4BD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550B1E-F010-4695-B8B2-0B3C3014620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929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B2178D-5A7F-44CF-B6DE-8CDAF96379F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7658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50B1E-F010-4695-B8B2-0B3C3014620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0024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50B1E-F010-4695-B8B2-0B3C3014620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083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50B1E-F010-4695-B8B2-0B3C3014620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716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NUL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7.svg"/><Relationship Id="rId4" Type="http://schemas.openxmlformats.org/officeDocument/2006/relationships/image" Target="../media/image17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3.png"/><Relationship Id="rId5" Type="http://schemas.openxmlformats.org/officeDocument/2006/relationships/image" Target="../media/image70.svg"/><Relationship Id="rId4" Type="http://schemas.openxmlformats.org/officeDocument/2006/relationships/image" Target="../media/image17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 - Gro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1" y="0"/>
            <a:ext cx="3273692" cy="5149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noProof="0" dirty="0"/>
          </a:p>
        </p:txBody>
      </p:sp>
      <p:sp>
        <p:nvSpPr>
          <p:cNvPr id="3" name="Rectangle 2"/>
          <p:cNvSpPr/>
          <p:nvPr userDrawn="1"/>
        </p:nvSpPr>
        <p:spPr>
          <a:xfrm>
            <a:off x="-1" y="0"/>
            <a:ext cx="7559505" cy="10072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noProof="0" dirty="0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302049" y="1007215"/>
            <a:ext cx="4918023" cy="3190787"/>
          </a:xfrm>
        </p:spPr>
        <p:txBody>
          <a:bodyPr/>
          <a:lstStyle>
            <a:lvl1pPr marL="112713" indent="0" algn="l">
              <a:defRPr sz="2600">
                <a:solidFill>
                  <a:schemeClr val="tx1"/>
                </a:solidFill>
              </a:defRPr>
            </a:lvl1pPr>
          </a:lstStyle>
          <a:p>
            <a:r>
              <a:rPr lang="fr-FR" noProof="0" dirty="0" smtClean="0"/>
              <a:t>Cliquez et</a:t>
            </a:r>
            <a:br>
              <a:rPr lang="fr-FR" noProof="0" dirty="0" smtClean="0"/>
            </a:br>
            <a:r>
              <a:rPr lang="fr-FR" noProof="0" dirty="0" smtClean="0"/>
              <a:t>modifiez le titre</a:t>
            </a:r>
            <a:endParaRPr lang="fr-FR" noProof="0" dirty="0"/>
          </a:p>
        </p:txBody>
      </p:sp>
      <p:sp>
        <p:nvSpPr>
          <p:cNvPr id="32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02049" y="3134826"/>
            <a:ext cx="4918023" cy="430887"/>
          </a:xfrm>
        </p:spPr>
        <p:txBody>
          <a:bodyPr anchor="t" anchorCtr="0">
            <a:spAutoFit/>
          </a:bodyPr>
          <a:lstStyle>
            <a:lvl1pPr marL="11271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1" cap="none" baseline="0">
                <a:solidFill>
                  <a:schemeClr val="bg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noProof="0" dirty="0"/>
              <a:t>Cliquez pour modifier le style</a:t>
            </a:r>
            <a:br>
              <a:rPr lang="fr-FR" noProof="0" dirty="0"/>
            </a:br>
            <a:r>
              <a:rPr lang="fr-FR" noProof="0" dirty="0"/>
              <a:t>des sous-titres du masque</a:t>
            </a:r>
          </a:p>
        </p:txBody>
      </p:sp>
      <p:sp>
        <p:nvSpPr>
          <p:cNvPr id="11" name="Rectangle 1030"/>
          <p:cNvSpPr>
            <a:spLocks noChangeArrowheads="1"/>
          </p:cNvSpPr>
          <p:nvPr userDrawn="1"/>
        </p:nvSpPr>
        <p:spPr bwMode="auto">
          <a:xfrm>
            <a:off x="302050" y="4781016"/>
            <a:ext cx="3112790" cy="20367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noAutofit/>
          </a:bodyPr>
          <a:lstStyle/>
          <a:p>
            <a:pPr algn="l"/>
            <a:r>
              <a:rPr lang="fr-FR" sz="900" noProof="0" dirty="0" smtClean="0">
                <a:solidFill>
                  <a:schemeClr val="tx1"/>
                </a:solidFill>
                <a:latin typeface="Century Gothic" pitchFamily="34" charset="0"/>
              </a:rPr>
              <a:t>www.thalesgroup.com</a:t>
            </a:r>
            <a:endParaRPr lang="fr-FR" sz="900" noProof="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3" name="Demi-cadre 12"/>
          <p:cNvSpPr/>
          <p:nvPr userDrawn="1"/>
        </p:nvSpPr>
        <p:spPr bwMode="auto">
          <a:xfrm>
            <a:off x="302049" y="1448486"/>
            <a:ext cx="386164" cy="393963"/>
          </a:xfrm>
          <a:prstGeom prst="halfFrame">
            <a:avLst>
              <a:gd name="adj1" fmla="val 12269"/>
              <a:gd name="adj2" fmla="val 13535"/>
            </a:avLst>
          </a:pr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FR" noProof="0" dirty="0"/>
          </a:p>
        </p:txBody>
      </p:sp>
      <p:sp>
        <p:nvSpPr>
          <p:cNvPr id="24" name="Freeform 47"/>
          <p:cNvSpPr>
            <a:spLocks/>
          </p:cNvSpPr>
          <p:nvPr userDrawn="1"/>
        </p:nvSpPr>
        <p:spPr bwMode="auto">
          <a:xfrm>
            <a:off x="5210047" y="-17672"/>
            <a:ext cx="3946694" cy="5178844"/>
          </a:xfrm>
          <a:custGeom>
            <a:avLst/>
            <a:gdLst>
              <a:gd name="T0" fmla="*/ 0 w 1237"/>
              <a:gd name="T1" fmla="*/ 1390 h 1746"/>
              <a:gd name="T2" fmla="*/ 33 w 1237"/>
              <a:gd name="T3" fmla="*/ 1746 h 1746"/>
              <a:gd name="T4" fmla="*/ 1237 w 1237"/>
              <a:gd name="T5" fmla="*/ 1746 h 1746"/>
              <a:gd name="T6" fmla="*/ 1237 w 1237"/>
              <a:gd name="T7" fmla="*/ 0 h 1746"/>
              <a:gd name="T8" fmla="*/ 584 w 1237"/>
              <a:gd name="T9" fmla="*/ 0 h 1746"/>
              <a:gd name="T10" fmla="*/ 0 w 1237"/>
              <a:gd name="T11" fmla="*/ 1390 h 1746"/>
              <a:gd name="connsiteX0" fmla="*/ 34 w 10770"/>
              <a:gd name="connsiteY0" fmla="*/ 7961 h 10400"/>
              <a:gd name="connsiteX1" fmla="*/ 100 w 10770"/>
              <a:gd name="connsiteY1" fmla="*/ 8577 h 10400"/>
              <a:gd name="connsiteX2" fmla="*/ 10034 w 10770"/>
              <a:gd name="connsiteY2" fmla="*/ 10000 h 10400"/>
              <a:gd name="connsiteX3" fmla="*/ 10034 w 10770"/>
              <a:gd name="connsiteY3" fmla="*/ 0 h 10400"/>
              <a:gd name="connsiteX4" fmla="*/ 4755 w 10770"/>
              <a:gd name="connsiteY4" fmla="*/ 0 h 10400"/>
              <a:gd name="connsiteX5" fmla="*/ 34 w 10770"/>
              <a:gd name="connsiteY5" fmla="*/ 7961 h 10400"/>
              <a:gd name="connsiteX0" fmla="*/ 34 w 10277"/>
              <a:gd name="connsiteY0" fmla="*/ 7961 h 9176"/>
              <a:gd name="connsiteX1" fmla="*/ 100 w 10277"/>
              <a:gd name="connsiteY1" fmla="*/ 8577 h 9176"/>
              <a:gd name="connsiteX2" fmla="*/ 9276 w 10277"/>
              <a:gd name="connsiteY2" fmla="*/ 8529 h 9176"/>
              <a:gd name="connsiteX3" fmla="*/ 10034 w 10277"/>
              <a:gd name="connsiteY3" fmla="*/ 0 h 9176"/>
              <a:gd name="connsiteX4" fmla="*/ 4755 w 10277"/>
              <a:gd name="connsiteY4" fmla="*/ 0 h 9176"/>
              <a:gd name="connsiteX5" fmla="*/ 34 w 10277"/>
              <a:gd name="connsiteY5" fmla="*/ 7961 h 9176"/>
              <a:gd name="connsiteX0" fmla="*/ 33 w 9764"/>
              <a:gd name="connsiteY0" fmla="*/ 8676 h 10304"/>
              <a:gd name="connsiteX1" fmla="*/ 97 w 9764"/>
              <a:gd name="connsiteY1" fmla="*/ 9347 h 10304"/>
              <a:gd name="connsiteX2" fmla="*/ 9026 w 9764"/>
              <a:gd name="connsiteY2" fmla="*/ 9295 h 10304"/>
              <a:gd name="connsiteX3" fmla="*/ 9764 w 9764"/>
              <a:gd name="connsiteY3" fmla="*/ 0 h 10304"/>
              <a:gd name="connsiteX4" fmla="*/ 4627 w 9764"/>
              <a:gd name="connsiteY4" fmla="*/ 0 h 10304"/>
              <a:gd name="connsiteX5" fmla="*/ 33 w 9764"/>
              <a:gd name="connsiteY5" fmla="*/ 8676 h 10304"/>
              <a:gd name="connsiteX0" fmla="*/ 34 w 10016"/>
              <a:gd name="connsiteY0" fmla="*/ 8420 h 9071"/>
              <a:gd name="connsiteX1" fmla="*/ 99 w 10016"/>
              <a:gd name="connsiteY1" fmla="*/ 9071 h 9071"/>
              <a:gd name="connsiteX2" fmla="*/ 9244 w 10016"/>
              <a:gd name="connsiteY2" fmla="*/ 9021 h 9071"/>
              <a:gd name="connsiteX3" fmla="*/ 10000 w 10016"/>
              <a:gd name="connsiteY3" fmla="*/ 0 h 9071"/>
              <a:gd name="connsiteX4" fmla="*/ 4739 w 10016"/>
              <a:gd name="connsiteY4" fmla="*/ 0 h 9071"/>
              <a:gd name="connsiteX5" fmla="*/ 34 w 10016"/>
              <a:gd name="connsiteY5" fmla="*/ 8420 h 9071"/>
              <a:gd name="connsiteX0" fmla="*/ 34 w 9984"/>
              <a:gd name="connsiteY0" fmla="*/ 9282 h 10000"/>
              <a:gd name="connsiteX1" fmla="*/ 99 w 9984"/>
              <a:gd name="connsiteY1" fmla="*/ 10000 h 10000"/>
              <a:gd name="connsiteX2" fmla="*/ 9229 w 9984"/>
              <a:gd name="connsiteY2" fmla="*/ 9945 h 10000"/>
              <a:gd name="connsiteX3" fmla="*/ 9984 w 9984"/>
              <a:gd name="connsiteY3" fmla="*/ 0 h 10000"/>
              <a:gd name="connsiteX4" fmla="*/ 4731 w 9984"/>
              <a:gd name="connsiteY4" fmla="*/ 0 h 10000"/>
              <a:gd name="connsiteX5" fmla="*/ 34 w 9984"/>
              <a:gd name="connsiteY5" fmla="*/ 9282 h 10000"/>
              <a:gd name="connsiteX0" fmla="*/ 34 w 10052"/>
              <a:gd name="connsiteY0" fmla="*/ 9282 h 10443"/>
              <a:gd name="connsiteX1" fmla="*/ 99 w 10052"/>
              <a:gd name="connsiteY1" fmla="*/ 10000 h 10443"/>
              <a:gd name="connsiteX2" fmla="*/ 9822 w 10052"/>
              <a:gd name="connsiteY2" fmla="*/ 10443 h 10443"/>
              <a:gd name="connsiteX3" fmla="*/ 10000 w 10052"/>
              <a:gd name="connsiteY3" fmla="*/ 0 h 10443"/>
              <a:gd name="connsiteX4" fmla="*/ 4739 w 10052"/>
              <a:gd name="connsiteY4" fmla="*/ 0 h 10443"/>
              <a:gd name="connsiteX5" fmla="*/ 34 w 10052"/>
              <a:gd name="connsiteY5" fmla="*/ 9282 h 10443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9355"/>
              <a:gd name="connsiteY0" fmla="*/ 9282 h 10037"/>
              <a:gd name="connsiteX1" fmla="*/ 99 w 9355"/>
              <a:gd name="connsiteY1" fmla="*/ 10000 h 10037"/>
              <a:gd name="connsiteX2" fmla="*/ 9244 w 9355"/>
              <a:gd name="connsiteY2" fmla="*/ 10037 h 10037"/>
              <a:gd name="connsiteX3" fmla="*/ 9266 w 9355"/>
              <a:gd name="connsiteY3" fmla="*/ 37 h 10037"/>
              <a:gd name="connsiteX4" fmla="*/ 4739 w 9355"/>
              <a:gd name="connsiteY4" fmla="*/ 0 h 10037"/>
              <a:gd name="connsiteX5" fmla="*/ 34 w 9355"/>
              <a:gd name="connsiteY5" fmla="*/ 9282 h 10037"/>
              <a:gd name="connsiteX0" fmla="*/ 36 w 10063"/>
              <a:gd name="connsiteY0" fmla="*/ 9248 h 10000"/>
              <a:gd name="connsiteX1" fmla="*/ 106 w 10063"/>
              <a:gd name="connsiteY1" fmla="*/ 9963 h 10000"/>
              <a:gd name="connsiteX2" fmla="*/ 9881 w 10063"/>
              <a:gd name="connsiteY2" fmla="*/ 10000 h 10000"/>
              <a:gd name="connsiteX3" fmla="*/ 9905 w 10063"/>
              <a:gd name="connsiteY3" fmla="*/ 37 h 10000"/>
              <a:gd name="connsiteX4" fmla="*/ 5066 w 10063"/>
              <a:gd name="connsiteY4" fmla="*/ 0 h 10000"/>
              <a:gd name="connsiteX5" fmla="*/ 36 w 10063"/>
              <a:gd name="connsiteY5" fmla="*/ 9248 h 10000"/>
              <a:gd name="connsiteX0" fmla="*/ 36 w 11201"/>
              <a:gd name="connsiteY0" fmla="*/ 9248 h 10000"/>
              <a:gd name="connsiteX1" fmla="*/ 106 w 11201"/>
              <a:gd name="connsiteY1" fmla="*/ 9963 h 10000"/>
              <a:gd name="connsiteX2" fmla="*/ 9881 w 11201"/>
              <a:gd name="connsiteY2" fmla="*/ 10000 h 10000"/>
              <a:gd name="connsiteX3" fmla="*/ 9905 w 11201"/>
              <a:gd name="connsiteY3" fmla="*/ 37 h 10000"/>
              <a:gd name="connsiteX4" fmla="*/ 5066 w 11201"/>
              <a:gd name="connsiteY4" fmla="*/ 0 h 10000"/>
              <a:gd name="connsiteX5" fmla="*/ 36 w 11201"/>
              <a:gd name="connsiteY5" fmla="*/ 9248 h 10000"/>
              <a:gd name="connsiteX0" fmla="*/ 36 w 9905"/>
              <a:gd name="connsiteY0" fmla="*/ 9248 h 10000"/>
              <a:gd name="connsiteX1" fmla="*/ 106 w 9905"/>
              <a:gd name="connsiteY1" fmla="*/ 9963 h 10000"/>
              <a:gd name="connsiteX2" fmla="*/ 9881 w 9905"/>
              <a:gd name="connsiteY2" fmla="*/ 10000 h 10000"/>
              <a:gd name="connsiteX3" fmla="*/ 9905 w 9905"/>
              <a:gd name="connsiteY3" fmla="*/ 37 h 10000"/>
              <a:gd name="connsiteX4" fmla="*/ 5066 w 9905"/>
              <a:gd name="connsiteY4" fmla="*/ 0 h 10000"/>
              <a:gd name="connsiteX5" fmla="*/ 36 w 9905"/>
              <a:gd name="connsiteY5" fmla="*/ 9248 h 10000"/>
              <a:gd name="connsiteX0" fmla="*/ 37 w 10001"/>
              <a:gd name="connsiteY0" fmla="*/ 9248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9248 h 10000"/>
              <a:gd name="connsiteX0" fmla="*/ 37 w 10001"/>
              <a:gd name="connsiteY0" fmla="*/ 8311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8311 h 10000"/>
              <a:gd name="connsiteX0" fmla="*/ 0 w 9964"/>
              <a:gd name="connsiteY0" fmla="*/ 8311 h 10000"/>
              <a:gd name="connsiteX1" fmla="*/ 71 w 9964"/>
              <a:gd name="connsiteY1" fmla="*/ 9963 h 10000"/>
              <a:gd name="connsiteX2" fmla="*/ 9940 w 9964"/>
              <a:gd name="connsiteY2" fmla="*/ 10000 h 10000"/>
              <a:gd name="connsiteX3" fmla="*/ 9964 w 9964"/>
              <a:gd name="connsiteY3" fmla="*/ 37 h 10000"/>
              <a:gd name="connsiteX4" fmla="*/ 5079 w 9964"/>
              <a:gd name="connsiteY4" fmla="*/ 0 h 10000"/>
              <a:gd name="connsiteX5" fmla="*/ 0 w 9964"/>
              <a:gd name="connsiteY5" fmla="*/ 8311 h 10000"/>
              <a:gd name="connsiteX0" fmla="*/ 5129 w 10032"/>
              <a:gd name="connsiteY0" fmla="*/ 0 h 10000"/>
              <a:gd name="connsiteX1" fmla="*/ 103 w 10032"/>
              <a:gd name="connsiteY1" fmla="*/ 9963 h 10000"/>
              <a:gd name="connsiteX2" fmla="*/ 10008 w 10032"/>
              <a:gd name="connsiteY2" fmla="*/ 10000 h 10000"/>
              <a:gd name="connsiteX3" fmla="*/ 10032 w 10032"/>
              <a:gd name="connsiteY3" fmla="*/ 37 h 10000"/>
              <a:gd name="connsiteX4" fmla="*/ 5129 w 10032"/>
              <a:gd name="connsiteY4" fmla="*/ 0 h 10000"/>
              <a:gd name="connsiteX0" fmla="*/ 5162 w 10065"/>
              <a:gd name="connsiteY0" fmla="*/ 0 h 10000"/>
              <a:gd name="connsiteX1" fmla="*/ 136 w 10065"/>
              <a:gd name="connsiteY1" fmla="*/ 9963 h 10000"/>
              <a:gd name="connsiteX2" fmla="*/ 10041 w 10065"/>
              <a:gd name="connsiteY2" fmla="*/ 10000 h 10000"/>
              <a:gd name="connsiteX3" fmla="*/ 10065 w 10065"/>
              <a:gd name="connsiteY3" fmla="*/ 37 h 10000"/>
              <a:gd name="connsiteX4" fmla="*/ 5162 w 10065"/>
              <a:gd name="connsiteY4" fmla="*/ 0 h 10000"/>
              <a:gd name="connsiteX0" fmla="*/ 5174 w 10077"/>
              <a:gd name="connsiteY0" fmla="*/ 0 h 10000"/>
              <a:gd name="connsiteX1" fmla="*/ 148 w 10077"/>
              <a:gd name="connsiteY1" fmla="*/ 9963 h 10000"/>
              <a:gd name="connsiteX2" fmla="*/ 10053 w 10077"/>
              <a:gd name="connsiteY2" fmla="*/ 10000 h 10000"/>
              <a:gd name="connsiteX3" fmla="*/ 10077 w 10077"/>
              <a:gd name="connsiteY3" fmla="*/ 37 h 10000"/>
              <a:gd name="connsiteX4" fmla="*/ 5174 w 10077"/>
              <a:gd name="connsiteY4" fmla="*/ 0 h 10000"/>
              <a:gd name="connsiteX0" fmla="*/ 4965 w 9868"/>
              <a:gd name="connsiteY0" fmla="*/ 0 h 10000"/>
              <a:gd name="connsiteX1" fmla="*/ 156 w 9868"/>
              <a:gd name="connsiteY1" fmla="*/ 9963 h 10000"/>
              <a:gd name="connsiteX2" fmla="*/ 9844 w 9868"/>
              <a:gd name="connsiteY2" fmla="*/ 10000 h 10000"/>
              <a:gd name="connsiteX3" fmla="*/ 9868 w 9868"/>
              <a:gd name="connsiteY3" fmla="*/ 37 h 10000"/>
              <a:gd name="connsiteX4" fmla="*/ 4965 w 9868"/>
              <a:gd name="connsiteY4" fmla="*/ 0 h 10000"/>
              <a:gd name="connsiteX0" fmla="*/ 4977 w 9946"/>
              <a:gd name="connsiteY0" fmla="*/ 0 h 10000"/>
              <a:gd name="connsiteX1" fmla="*/ 104 w 9946"/>
              <a:gd name="connsiteY1" fmla="*/ 9963 h 10000"/>
              <a:gd name="connsiteX2" fmla="*/ 9922 w 9946"/>
              <a:gd name="connsiteY2" fmla="*/ 10000 h 10000"/>
              <a:gd name="connsiteX3" fmla="*/ 9946 w 9946"/>
              <a:gd name="connsiteY3" fmla="*/ 37 h 10000"/>
              <a:gd name="connsiteX4" fmla="*/ 4977 w 9946"/>
              <a:gd name="connsiteY4" fmla="*/ 0 h 10000"/>
              <a:gd name="connsiteX0" fmla="*/ 5026 w 10022"/>
              <a:gd name="connsiteY0" fmla="*/ 0 h 10000"/>
              <a:gd name="connsiteX1" fmla="*/ 127 w 10022"/>
              <a:gd name="connsiteY1" fmla="*/ 9963 h 10000"/>
              <a:gd name="connsiteX2" fmla="*/ 9998 w 10022"/>
              <a:gd name="connsiteY2" fmla="*/ 10000 h 10000"/>
              <a:gd name="connsiteX3" fmla="*/ 10022 w 10022"/>
              <a:gd name="connsiteY3" fmla="*/ 37 h 10000"/>
              <a:gd name="connsiteX4" fmla="*/ 5026 w 10022"/>
              <a:gd name="connsiteY4" fmla="*/ 0 h 10000"/>
              <a:gd name="connsiteX0" fmla="*/ 5168 w 10164"/>
              <a:gd name="connsiteY0" fmla="*/ 0 h 10000"/>
              <a:gd name="connsiteX1" fmla="*/ 122 w 10164"/>
              <a:gd name="connsiteY1" fmla="*/ 9963 h 10000"/>
              <a:gd name="connsiteX2" fmla="*/ 10140 w 10164"/>
              <a:gd name="connsiteY2" fmla="*/ 10000 h 10000"/>
              <a:gd name="connsiteX3" fmla="*/ 10164 w 10164"/>
              <a:gd name="connsiteY3" fmla="*/ 37 h 10000"/>
              <a:gd name="connsiteX4" fmla="*/ 5168 w 10164"/>
              <a:gd name="connsiteY4" fmla="*/ 0 h 10000"/>
              <a:gd name="connsiteX0" fmla="*/ 5168 w 10164"/>
              <a:gd name="connsiteY0" fmla="*/ 0 h 9987"/>
              <a:gd name="connsiteX1" fmla="*/ 122 w 10164"/>
              <a:gd name="connsiteY1" fmla="*/ 9963 h 9987"/>
              <a:gd name="connsiteX2" fmla="*/ 10140 w 10164"/>
              <a:gd name="connsiteY2" fmla="*/ 9987 h 9987"/>
              <a:gd name="connsiteX3" fmla="*/ 10164 w 10164"/>
              <a:gd name="connsiteY3" fmla="*/ 37 h 9987"/>
              <a:gd name="connsiteX4" fmla="*/ 5168 w 10164"/>
              <a:gd name="connsiteY4" fmla="*/ 0 h 9987"/>
              <a:gd name="connsiteX0" fmla="*/ 5085 w 10000"/>
              <a:gd name="connsiteY0" fmla="*/ 1 h 10001"/>
              <a:gd name="connsiteX1" fmla="*/ 120 w 10000"/>
              <a:gd name="connsiteY1" fmla="*/ 9977 h 10001"/>
              <a:gd name="connsiteX2" fmla="*/ 9976 w 10000"/>
              <a:gd name="connsiteY2" fmla="*/ 10001 h 10001"/>
              <a:gd name="connsiteX3" fmla="*/ 10000 w 10000"/>
              <a:gd name="connsiteY3" fmla="*/ 0 h 10001"/>
              <a:gd name="connsiteX4" fmla="*/ 5085 w 10000"/>
              <a:gd name="connsiteY4" fmla="*/ 1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1">
                <a:moveTo>
                  <a:pt x="5085" y="1"/>
                </a:moveTo>
                <a:cubicBezTo>
                  <a:pt x="2196" y="2118"/>
                  <a:pt x="-623" y="5218"/>
                  <a:pt x="120" y="9977"/>
                </a:cubicBezTo>
                <a:lnTo>
                  <a:pt x="9976" y="10001"/>
                </a:lnTo>
                <a:cubicBezTo>
                  <a:pt x="9988" y="5013"/>
                  <a:pt x="9992" y="3325"/>
                  <a:pt x="10000" y="0"/>
                </a:cubicBezTo>
                <a:lnTo>
                  <a:pt x="5085" y="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fr-FR" sz="1350" noProof="0" dirty="0"/>
          </a:p>
        </p:txBody>
      </p:sp>
      <p:sp>
        <p:nvSpPr>
          <p:cNvPr id="12" name="Rectangle 1"/>
          <p:cNvSpPr/>
          <p:nvPr userDrawn="1"/>
        </p:nvSpPr>
        <p:spPr bwMode="auto">
          <a:xfrm>
            <a:off x="5501412" y="-9405"/>
            <a:ext cx="3643416" cy="5159255"/>
          </a:xfrm>
          <a:custGeom>
            <a:avLst/>
            <a:gdLst>
              <a:gd name="connsiteX0" fmla="*/ 0 w 3657600"/>
              <a:gd name="connsiteY0" fmla="*/ 0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0 w 3657600"/>
              <a:gd name="connsiteY4" fmla="*/ 0 h 5143500"/>
              <a:gd name="connsiteX0" fmla="*/ 2114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2114550 w 3657600"/>
              <a:gd name="connsiteY4" fmla="*/ 9525 h 5143500"/>
              <a:gd name="connsiteX0" fmla="*/ 1733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1733550 w 3657600"/>
              <a:gd name="connsiteY4" fmla="*/ 9525 h 5143500"/>
              <a:gd name="connsiteX0" fmla="*/ 1600200 w 3524250"/>
              <a:gd name="connsiteY0" fmla="*/ 9525 h 5143500"/>
              <a:gd name="connsiteX1" fmla="*/ 3524250 w 3524250"/>
              <a:gd name="connsiteY1" fmla="*/ 0 h 5143500"/>
              <a:gd name="connsiteX2" fmla="*/ 3524250 w 3524250"/>
              <a:gd name="connsiteY2" fmla="*/ 5143500 h 5143500"/>
              <a:gd name="connsiteX3" fmla="*/ 0 w 3524250"/>
              <a:gd name="connsiteY3" fmla="*/ 5143500 h 5143500"/>
              <a:gd name="connsiteX4" fmla="*/ 1600200 w 3524250"/>
              <a:gd name="connsiteY4" fmla="*/ 9525 h 5143500"/>
              <a:gd name="connsiteX0" fmla="*/ 1687405 w 3611455"/>
              <a:gd name="connsiteY0" fmla="*/ 9525 h 5143500"/>
              <a:gd name="connsiteX1" fmla="*/ 3611455 w 3611455"/>
              <a:gd name="connsiteY1" fmla="*/ 0 h 5143500"/>
              <a:gd name="connsiteX2" fmla="*/ 3611455 w 3611455"/>
              <a:gd name="connsiteY2" fmla="*/ 5143500 h 5143500"/>
              <a:gd name="connsiteX3" fmla="*/ 87205 w 3611455"/>
              <a:gd name="connsiteY3" fmla="*/ 5143500 h 5143500"/>
              <a:gd name="connsiteX4" fmla="*/ 1687405 w 3611455"/>
              <a:gd name="connsiteY4" fmla="*/ 9525 h 5143500"/>
              <a:gd name="connsiteX0" fmla="*/ 1685374 w 3609424"/>
              <a:gd name="connsiteY0" fmla="*/ 9525 h 5143500"/>
              <a:gd name="connsiteX1" fmla="*/ 3609424 w 3609424"/>
              <a:gd name="connsiteY1" fmla="*/ 0 h 5143500"/>
              <a:gd name="connsiteX2" fmla="*/ 3609424 w 3609424"/>
              <a:gd name="connsiteY2" fmla="*/ 5143500 h 5143500"/>
              <a:gd name="connsiteX3" fmla="*/ 85174 w 3609424"/>
              <a:gd name="connsiteY3" fmla="*/ 5143500 h 5143500"/>
              <a:gd name="connsiteX4" fmla="*/ 1685374 w 3609424"/>
              <a:gd name="connsiteY4" fmla="*/ 9525 h 5143500"/>
              <a:gd name="connsiteX0" fmla="*/ 1671927 w 3595977"/>
              <a:gd name="connsiteY0" fmla="*/ 9525 h 5143500"/>
              <a:gd name="connsiteX1" fmla="*/ 3595977 w 3595977"/>
              <a:gd name="connsiteY1" fmla="*/ 0 h 5143500"/>
              <a:gd name="connsiteX2" fmla="*/ 3595977 w 3595977"/>
              <a:gd name="connsiteY2" fmla="*/ 5143500 h 5143500"/>
              <a:gd name="connsiteX3" fmla="*/ 71727 w 3595977"/>
              <a:gd name="connsiteY3" fmla="*/ 5143500 h 5143500"/>
              <a:gd name="connsiteX4" fmla="*/ 1671927 w 3595977"/>
              <a:gd name="connsiteY4" fmla="*/ 9525 h 5143500"/>
              <a:gd name="connsiteX0" fmla="*/ 1696573 w 3620623"/>
              <a:gd name="connsiteY0" fmla="*/ 9525 h 5143500"/>
              <a:gd name="connsiteX1" fmla="*/ 3620623 w 3620623"/>
              <a:gd name="connsiteY1" fmla="*/ 0 h 5143500"/>
              <a:gd name="connsiteX2" fmla="*/ 3620623 w 3620623"/>
              <a:gd name="connsiteY2" fmla="*/ 5143500 h 5143500"/>
              <a:gd name="connsiteX3" fmla="*/ 96373 w 3620623"/>
              <a:gd name="connsiteY3" fmla="*/ 5143500 h 5143500"/>
              <a:gd name="connsiteX4" fmla="*/ 1696573 w 3620623"/>
              <a:gd name="connsiteY4" fmla="*/ 9525 h 5143500"/>
              <a:gd name="connsiteX0" fmla="*/ 1714885 w 3638935"/>
              <a:gd name="connsiteY0" fmla="*/ 9525 h 5143500"/>
              <a:gd name="connsiteX1" fmla="*/ 3638935 w 3638935"/>
              <a:gd name="connsiteY1" fmla="*/ 0 h 5143500"/>
              <a:gd name="connsiteX2" fmla="*/ 3638935 w 3638935"/>
              <a:gd name="connsiteY2" fmla="*/ 5143500 h 5143500"/>
              <a:gd name="connsiteX3" fmla="*/ 114685 w 3638935"/>
              <a:gd name="connsiteY3" fmla="*/ 5143500 h 5143500"/>
              <a:gd name="connsiteX4" fmla="*/ 1714885 w 3638935"/>
              <a:gd name="connsiteY4" fmla="*/ 9525 h 5143500"/>
              <a:gd name="connsiteX0" fmla="*/ 1718138 w 3642188"/>
              <a:gd name="connsiteY0" fmla="*/ 9525 h 5143500"/>
              <a:gd name="connsiteX1" fmla="*/ 3642188 w 3642188"/>
              <a:gd name="connsiteY1" fmla="*/ 0 h 5143500"/>
              <a:gd name="connsiteX2" fmla="*/ 3642188 w 3642188"/>
              <a:gd name="connsiteY2" fmla="*/ 5143500 h 5143500"/>
              <a:gd name="connsiteX3" fmla="*/ 117938 w 3642188"/>
              <a:gd name="connsiteY3" fmla="*/ 5143500 h 5143500"/>
              <a:gd name="connsiteX4" fmla="*/ 1718138 w 3642188"/>
              <a:gd name="connsiteY4" fmla="*/ 9525 h 5143500"/>
              <a:gd name="connsiteX0" fmla="*/ 1729957 w 3654007"/>
              <a:gd name="connsiteY0" fmla="*/ 9525 h 5149850"/>
              <a:gd name="connsiteX1" fmla="*/ 3654007 w 3654007"/>
              <a:gd name="connsiteY1" fmla="*/ 0 h 5149850"/>
              <a:gd name="connsiteX2" fmla="*/ 3654007 w 3654007"/>
              <a:gd name="connsiteY2" fmla="*/ 5143500 h 5149850"/>
              <a:gd name="connsiteX3" fmla="*/ 117057 w 3654007"/>
              <a:gd name="connsiteY3" fmla="*/ 5149850 h 5149850"/>
              <a:gd name="connsiteX4" fmla="*/ 1729957 w 3654007"/>
              <a:gd name="connsiteY4" fmla="*/ 9525 h 5149850"/>
              <a:gd name="connsiteX0" fmla="*/ 1652638 w 3576688"/>
              <a:gd name="connsiteY0" fmla="*/ 9525 h 5149850"/>
              <a:gd name="connsiteX1" fmla="*/ 3576688 w 3576688"/>
              <a:gd name="connsiteY1" fmla="*/ 0 h 5149850"/>
              <a:gd name="connsiteX2" fmla="*/ 3576688 w 3576688"/>
              <a:gd name="connsiteY2" fmla="*/ 5143500 h 5149850"/>
              <a:gd name="connsiteX3" fmla="*/ 39738 w 3576688"/>
              <a:gd name="connsiteY3" fmla="*/ 5149850 h 5149850"/>
              <a:gd name="connsiteX4" fmla="*/ 1652638 w 3576688"/>
              <a:gd name="connsiteY4" fmla="*/ 9525 h 5149850"/>
              <a:gd name="connsiteX0" fmla="*/ 1715094 w 3639144"/>
              <a:gd name="connsiteY0" fmla="*/ 9525 h 5149850"/>
              <a:gd name="connsiteX1" fmla="*/ 3639144 w 3639144"/>
              <a:gd name="connsiteY1" fmla="*/ 0 h 5149850"/>
              <a:gd name="connsiteX2" fmla="*/ 3639144 w 3639144"/>
              <a:gd name="connsiteY2" fmla="*/ 5143500 h 5149850"/>
              <a:gd name="connsiteX3" fmla="*/ 102194 w 3639144"/>
              <a:gd name="connsiteY3" fmla="*/ 5149850 h 5149850"/>
              <a:gd name="connsiteX4" fmla="*/ 1715094 w 3639144"/>
              <a:gd name="connsiteY4" fmla="*/ 9525 h 5149850"/>
              <a:gd name="connsiteX0" fmla="*/ 1709147 w 3639547"/>
              <a:gd name="connsiteY0" fmla="*/ 0 h 5165725"/>
              <a:gd name="connsiteX1" fmla="*/ 3639547 w 3639547"/>
              <a:gd name="connsiteY1" fmla="*/ 15875 h 5165725"/>
              <a:gd name="connsiteX2" fmla="*/ 3639547 w 3639547"/>
              <a:gd name="connsiteY2" fmla="*/ 5159375 h 5165725"/>
              <a:gd name="connsiteX3" fmla="*/ 102597 w 3639547"/>
              <a:gd name="connsiteY3" fmla="*/ 5165725 h 5165725"/>
              <a:gd name="connsiteX4" fmla="*/ 1709147 w 3639547"/>
              <a:gd name="connsiteY4" fmla="*/ 0 h 5165725"/>
              <a:gd name="connsiteX0" fmla="*/ 1701671 w 3632071"/>
              <a:gd name="connsiteY0" fmla="*/ 0 h 5165725"/>
              <a:gd name="connsiteX1" fmla="*/ 3632071 w 3632071"/>
              <a:gd name="connsiteY1" fmla="*/ 15875 h 5165725"/>
              <a:gd name="connsiteX2" fmla="*/ 3632071 w 3632071"/>
              <a:gd name="connsiteY2" fmla="*/ 5159375 h 5165725"/>
              <a:gd name="connsiteX3" fmla="*/ 95121 w 3632071"/>
              <a:gd name="connsiteY3" fmla="*/ 5165725 h 5165725"/>
              <a:gd name="connsiteX4" fmla="*/ 1701671 w 3632071"/>
              <a:gd name="connsiteY4" fmla="*/ 0 h 5165725"/>
              <a:gd name="connsiteX0" fmla="*/ 1705460 w 3635860"/>
              <a:gd name="connsiteY0" fmla="*/ 0 h 5165725"/>
              <a:gd name="connsiteX1" fmla="*/ 3635860 w 3635860"/>
              <a:gd name="connsiteY1" fmla="*/ 15875 h 5165725"/>
              <a:gd name="connsiteX2" fmla="*/ 3635860 w 3635860"/>
              <a:gd name="connsiteY2" fmla="*/ 5159375 h 5165725"/>
              <a:gd name="connsiteX3" fmla="*/ 98910 w 3635860"/>
              <a:gd name="connsiteY3" fmla="*/ 5165725 h 5165725"/>
              <a:gd name="connsiteX4" fmla="*/ 1705460 w 3635860"/>
              <a:gd name="connsiteY4" fmla="*/ 0 h 5165725"/>
              <a:gd name="connsiteX0" fmla="*/ 1711650 w 3642050"/>
              <a:gd name="connsiteY0" fmla="*/ 0 h 5165725"/>
              <a:gd name="connsiteX1" fmla="*/ 3642050 w 3642050"/>
              <a:gd name="connsiteY1" fmla="*/ 15875 h 5165725"/>
              <a:gd name="connsiteX2" fmla="*/ 3642050 w 3642050"/>
              <a:gd name="connsiteY2" fmla="*/ 5159375 h 5165725"/>
              <a:gd name="connsiteX3" fmla="*/ 105100 w 3642050"/>
              <a:gd name="connsiteY3" fmla="*/ 5165725 h 5165725"/>
              <a:gd name="connsiteX4" fmla="*/ 1711650 w 3642050"/>
              <a:gd name="connsiteY4" fmla="*/ 0 h 5165725"/>
              <a:gd name="connsiteX0" fmla="*/ 1703561 w 3642587"/>
              <a:gd name="connsiteY0" fmla="*/ 0 h 5159255"/>
              <a:gd name="connsiteX1" fmla="*/ 3642587 w 3642587"/>
              <a:gd name="connsiteY1" fmla="*/ 9405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2587"/>
              <a:gd name="connsiteY0" fmla="*/ 0 h 5159255"/>
              <a:gd name="connsiteX1" fmla="*/ 3633961 w 3642587"/>
              <a:gd name="connsiteY1" fmla="*/ 2936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3416"/>
              <a:gd name="connsiteY0" fmla="*/ 0 h 5159255"/>
              <a:gd name="connsiteX1" fmla="*/ 3642587 w 3643416"/>
              <a:gd name="connsiteY1" fmla="*/ 2936 h 5159255"/>
              <a:gd name="connsiteX2" fmla="*/ 3642587 w 3643416"/>
              <a:gd name="connsiteY2" fmla="*/ 5152905 h 5159255"/>
              <a:gd name="connsiteX3" fmla="*/ 105637 w 3643416"/>
              <a:gd name="connsiteY3" fmla="*/ 5159255 h 5159255"/>
              <a:gd name="connsiteX4" fmla="*/ 1703561 w 3643416"/>
              <a:gd name="connsiteY4" fmla="*/ 0 h 5159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3416" h="5159255">
                <a:moveTo>
                  <a:pt x="1703561" y="0"/>
                </a:moveTo>
                <a:lnTo>
                  <a:pt x="3642587" y="2936"/>
                </a:lnTo>
                <a:cubicBezTo>
                  <a:pt x="3645462" y="1719592"/>
                  <a:pt x="3639712" y="3436249"/>
                  <a:pt x="3642587" y="5152905"/>
                </a:cubicBezTo>
                <a:lnTo>
                  <a:pt x="105637" y="5159255"/>
                </a:lnTo>
                <a:cubicBezTo>
                  <a:pt x="-373788" y="2698630"/>
                  <a:pt x="887586" y="796925"/>
                  <a:pt x="1703561" y="0"/>
                </a:cubicBez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FR" sz="1350" noProof="0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49" y="259557"/>
            <a:ext cx="2200645" cy="48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798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6_Diapositive de titre - Security (Airpor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1" y="0"/>
            <a:ext cx="3273692" cy="5149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noProof="0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-1" y="0"/>
            <a:ext cx="7559505" cy="10072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noProof="0" dirty="0"/>
          </a:p>
        </p:txBody>
      </p:sp>
      <p:sp>
        <p:nvSpPr>
          <p:cNvPr id="24" name="Freeform 47"/>
          <p:cNvSpPr>
            <a:spLocks/>
          </p:cNvSpPr>
          <p:nvPr userDrawn="1"/>
        </p:nvSpPr>
        <p:spPr bwMode="auto">
          <a:xfrm>
            <a:off x="5210047" y="-17672"/>
            <a:ext cx="3946694" cy="5178844"/>
          </a:xfrm>
          <a:custGeom>
            <a:avLst/>
            <a:gdLst>
              <a:gd name="T0" fmla="*/ 0 w 1237"/>
              <a:gd name="T1" fmla="*/ 1390 h 1746"/>
              <a:gd name="T2" fmla="*/ 33 w 1237"/>
              <a:gd name="T3" fmla="*/ 1746 h 1746"/>
              <a:gd name="T4" fmla="*/ 1237 w 1237"/>
              <a:gd name="T5" fmla="*/ 1746 h 1746"/>
              <a:gd name="T6" fmla="*/ 1237 w 1237"/>
              <a:gd name="T7" fmla="*/ 0 h 1746"/>
              <a:gd name="T8" fmla="*/ 584 w 1237"/>
              <a:gd name="T9" fmla="*/ 0 h 1746"/>
              <a:gd name="T10" fmla="*/ 0 w 1237"/>
              <a:gd name="T11" fmla="*/ 1390 h 1746"/>
              <a:gd name="connsiteX0" fmla="*/ 34 w 10770"/>
              <a:gd name="connsiteY0" fmla="*/ 7961 h 10400"/>
              <a:gd name="connsiteX1" fmla="*/ 100 w 10770"/>
              <a:gd name="connsiteY1" fmla="*/ 8577 h 10400"/>
              <a:gd name="connsiteX2" fmla="*/ 10034 w 10770"/>
              <a:gd name="connsiteY2" fmla="*/ 10000 h 10400"/>
              <a:gd name="connsiteX3" fmla="*/ 10034 w 10770"/>
              <a:gd name="connsiteY3" fmla="*/ 0 h 10400"/>
              <a:gd name="connsiteX4" fmla="*/ 4755 w 10770"/>
              <a:gd name="connsiteY4" fmla="*/ 0 h 10400"/>
              <a:gd name="connsiteX5" fmla="*/ 34 w 10770"/>
              <a:gd name="connsiteY5" fmla="*/ 7961 h 10400"/>
              <a:gd name="connsiteX0" fmla="*/ 34 w 10277"/>
              <a:gd name="connsiteY0" fmla="*/ 7961 h 9176"/>
              <a:gd name="connsiteX1" fmla="*/ 100 w 10277"/>
              <a:gd name="connsiteY1" fmla="*/ 8577 h 9176"/>
              <a:gd name="connsiteX2" fmla="*/ 9276 w 10277"/>
              <a:gd name="connsiteY2" fmla="*/ 8529 h 9176"/>
              <a:gd name="connsiteX3" fmla="*/ 10034 w 10277"/>
              <a:gd name="connsiteY3" fmla="*/ 0 h 9176"/>
              <a:gd name="connsiteX4" fmla="*/ 4755 w 10277"/>
              <a:gd name="connsiteY4" fmla="*/ 0 h 9176"/>
              <a:gd name="connsiteX5" fmla="*/ 34 w 10277"/>
              <a:gd name="connsiteY5" fmla="*/ 7961 h 9176"/>
              <a:gd name="connsiteX0" fmla="*/ 33 w 9764"/>
              <a:gd name="connsiteY0" fmla="*/ 8676 h 10304"/>
              <a:gd name="connsiteX1" fmla="*/ 97 w 9764"/>
              <a:gd name="connsiteY1" fmla="*/ 9347 h 10304"/>
              <a:gd name="connsiteX2" fmla="*/ 9026 w 9764"/>
              <a:gd name="connsiteY2" fmla="*/ 9295 h 10304"/>
              <a:gd name="connsiteX3" fmla="*/ 9764 w 9764"/>
              <a:gd name="connsiteY3" fmla="*/ 0 h 10304"/>
              <a:gd name="connsiteX4" fmla="*/ 4627 w 9764"/>
              <a:gd name="connsiteY4" fmla="*/ 0 h 10304"/>
              <a:gd name="connsiteX5" fmla="*/ 33 w 9764"/>
              <a:gd name="connsiteY5" fmla="*/ 8676 h 10304"/>
              <a:gd name="connsiteX0" fmla="*/ 34 w 10016"/>
              <a:gd name="connsiteY0" fmla="*/ 8420 h 9071"/>
              <a:gd name="connsiteX1" fmla="*/ 99 w 10016"/>
              <a:gd name="connsiteY1" fmla="*/ 9071 h 9071"/>
              <a:gd name="connsiteX2" fmla="*/ 9244 w 10016"/>
              <a:gd name="connsiteY2" fmla="*/ 9021 h 9071"/>
              <a:gd name="connsiteX3" fmla="*/ 10000 w 10016"/>
              <a:gd name="connsiteY3" fmla="*/ 0 h 9071"/>
              <a:gd name="connsiteX4" fmla="*/ 4739 w 10016"/>
              <a:gd name="connsiteY4" fmla="*/ 0 h 9071"/>
              <a:gd name="connsiteX5" fmla="*/ 34 w 10016"/>
              <a:gd name="connsiteY5" fmla="*/ 8420 h 9071"/>
              <a:gd name="connsiteX0" fmla="*/ 34 w 9984"/>
              <a:gd name="connsiteY0" fmla="*/ 9282 h 10000"/>
              <a:gd name="connsiteX1" fmla="*/ 99 w 9984"/>
              <a:gd name="connsiteY1" fmla="*/ 10000 h 10000"/>
              <a:gd name="connsiteX2" fmla="*/ 9229 w 9984"/>
              <a:gd name="connsiteY2" fmla="*/ 9945 h 10000"/>
              <a:gd name="connsiteX3" fmla="*/ 9984 w 9984"/>
              <a:gd name="connsiteY3" fmla="*/ 0 h 10000"/>
              <a:gd name="connsiteX4" fmla="*/ 4731 w 9984"/>
              <a:gd name="connsiteY4" fmla="*/ 0 h 10000"/>
              <a:gd name="connsiteX5" fmla="*/ 34 w 9984"/>
              <a:gd name="connsiteY5" fmla="*/ 9282 h 10000"/>
              <a:gd name="connsiteX0" fmla="*/ 34 w 10052"/>
              <a:gd name="connsiteY0" fmla="*/ 9282 h 10443"/>
              <a:gd name="connsiteX1" fmla="*/ 99 w 10052"/>
              <a:gd name="connsiteY1" fmla="*/ 10000 h 10443"/>
              <a:gd name="connsiteX2" fmla="*/ 9822 w 10052"/>
              <a:gd name="connsiteY2" fmla="*/ 10443 h 10443"/>
              <a:gd name="connsiteX3" fmla="*/ 10000 w 10052"/>
              <a:gd name="connsiteY3" fmla="*/ 0 h 10443"/>
              <a:gd name="connsiteX4" fmla="*/ 4739 w 10052"/>
              <a:gd name="connsiteY4" fmla="*/ 0 h 10443"/>
              <a:gd name="connsiteX5" fmla="*/ 34 w 10052"/>
              <a:gd name="connsiteY5" fmla="*/ 9282 h 10443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9355"/>
              <a:gd name="connsiteY0" fmla="*/ 9282 h 10037"/>
              <a:gd name="connsiteX1" fmla="*/ 99 w 9355"/>
              <a:gd name="connsiteY1" fmla="*/ 10000 h 10037"/>
              <a:gd name="connsiteX2" fmla="*/ 9244 w 9355"/>
              <a:gd name="connsiteY2" fmla="*/ 10037 h 10037"/>
              <a:gd name="connsiteX3" fmla="*/ 9266 w 9355"/>
              <a:gd name="connsiteY3" fmla="*/ 37 h 10037"/>
              <a:gd name="connsiteX4" fmla="*/ 4739 w 9355"/>
              <a:gd name="connsiteY4" fmla="*/ 0 h 10037"/>
              <a:gd name="connsiteX5" fmla="*/ 34 w 9355"/>
              <a:gd name="connsiteY5" fmla="*/ 9282 h 10037"/>
              <a:gd name="connsiteX0" fmla="*/ 36 w 10063"/>
              <a:gd name="connsiteY0" fmla="*/ 9248 h 10000"/>
              <a:gd name="connsiteX1" fmla="*/ 106 w 10063"/>
              <a:gd name="connsiteY1" fmla="*/ 9963 h 10000"/>
              <a:gd name="connsiteX2" fmla="*/ 9881 w 10063"/>
              <a:gd name="connsiteY2" fmla="*/ 10000 h 10000"/>
              <a:gd name="connsiteX3" fmla="*/ 9905 w 10063"/>
              <a:gd name="connsiteY3" fmla="*/ 37 h 10000"/>
              <a:gd name="connsiteX4" fmla="*/ 5066 w 10063"/>
              <a:gd name="connsiteY4" fmla="*/ 0 h 10000"/>
              <a:gd name="connsiteX5" fmla="*/ 36 w 10063"/>
              <a:gd name="connsiteY5" fmla="*/ 9248 h 10000"/>
              <a:gd name="connsiteX0" fmla="*/ 36 w 11201"/>
              <a:gd name="connsiteY0" fmla="*/ 9248 h 10000"/>
              <a:gd name="connsiteX1" fmla="*/ 106 w 11201"/>
              <a:gd name="connsiteY1" fmla="*/ 9963 h 10000"/>
              <a:gd name="connsiteX2" fmla="*/ 9881 w 11201"/>
              <a:gd name="connsiteY2" fmla="*/ 10000 h 10000"/>
              <a:gd name="connsiteX3" fmla="*/ 9905 w 11201"/>
              <a:gd name="connsiteY3" fmla="*/ 37 h 10000"/>
              <a:gd name="connsiteX4" fmla="*/ 5066 w 11201"/>
              <a:gd name="connsiteY4" fmla="*/ 0 h 10000"/>
              <a:gd name="connsiteX5" fmla="*/ 36 w 11201"/>
              <a:gd name="connsiteY5" fmla="*/ 9248 h 10000"/>
              <a:gd name="connsiteX0" fmla="*/ 36 w 9905"/>
              <a:gd name="connsiteY0" fmla="*/ 9248 h 10000"/>
              <a:gd name="connsiteX1" fmla="*/ 106 w 9905"/>
              <a:gd name="connsiteY1" fmla="*/ 9963 h 10000"/>
              <a:gd name="connsiteX2" fmla="*/ 9881 w 9905"/>
              <a:gd name="connsiteY2" fmla="*/ 10000 h 10000"/>
              <a:gd name="connsiteX3" fmla="*/ 9905 w 9905"/>
              <a:gd name="connsiteY3" fmla="*/ 37 h 10000"/>
              <a:gd name="connsiteX4" fmla="*/ 5066 w 9905"/>
              <a:gd name="connsiteY4" fmla="*/ 0 h 10000"/>
              <a:gd name="connsiteX5" fmla="*/ 36 w 9905"/>
              <a:gd name="connsiteY5" fmla="*/ 9248 h 10000"/>
              <a:gd name="connsiteX0" fmla="*/ 37 w 10001"/>
              <a:gd name="connsiteY0" fmla="*/ 9248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9248 h 10000"/>
              <a:gd name="connsiteX0" fmla="*/ 37 w 10001"/>
              <a:gd name="connsiteY0" fmla="*/ 8311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8311 h 10000"/>
              <a:gd name="connsiteX0" fmla="*/ 0 w 9964"/>
              <a:gd name="connsiteY0" fmla="*/ 8311 h 10000"/>
              <a:gd name="connsiteX1" fmla="*/ 71 w 9964"/>
              <a:gd name="connsiteY1" fmla="*/ 9963 h 10000"/>
              <a:gd name="connsiteX2" fmla="*/ 9940 w 9964"/>
              <a:gd name="connsiteY2" fmla="*/ 10000 h 10000"/>
              <a:gd name="connsiteX3" fmla="*/ 9964 w 9964"/>
              <a:gd name="connsiteY3" fmla="*/ 37 h 10000"/>
              <a:gd name="connsiteX4" fmla="*/ 5079 w 9964"/>
              <a:gd name="connsiteY4" fmla="*/ 0 h 10000"/>
              <a:gd name="connsiteX5" fmla="*/ 0 w 9964"/>
              <a:gd name="connsiteY5" fmla="*/ 8311 h 10000"/>
              <a:gd name="connsiteX0" fmla="*/ 5129 w 10032"/>
              <a:gd name="connsiteY0" fmla="*/ 0 h 10000"/>
              <a:gd name="connsiteX1" fmla="*/ 103 w 10032"/>
              <a:gd name="connsiteY1" fmla="*/ 9963 h 10000"/>
              <a:gd name="connsiteX2" fmla="*/ 10008 w 10032"/>
              <a:gd name="connsiteY2" fmla="*/ 10000 h 10000"/>
              <a:gd name="connsiteX3" fmla="*/ 10032 w 10032"/>
              <a:gd name="connsiteY3" fmla="*/ 37 h 10000"/>
              <a:gd name="connsiteX4" fmla="*/ 5129 w 10032"/>
              <a:gd name="connsiteY4" fmla="*/ 0 h 10000"/>
              <a:gd name="connsiteX0" fmla="*/ 5162 w 10065"/>
              <a:gd name="connsiteY0" fmla="*/ 0 h 10000"/>
              <a:gd name="connsiteX1" fmla="*/ 136 w 10065"/>
              <a:gd name="connsiteY1" fmla="*/ 9963 h 10000"/>
              <a:gd name="connsiteX2" fmla="*/ 10041 w 10065"/>
              <a:gd name="connsiteY2" fmla="*/ 10000 h 10000"/>
              <a:gd name="connsiteX3" fmla="*/ 10065 w 10065"/>
              <a:gd name="connsiteY3" fmla="*/ 37 h 10000"/>
              <a:gd name="connsiteX4" fmla="*/ 5162 w 10065"/>
              <a:gd name="connsiteY4" fmla="*/ 0 h 10000"/>
              <a:gd name="connsiteX0" fmla="*/ 5174 w 10077"/>
              <a:gd name="connsiteY0" fmla="*/ 0 h 10000"/>
              <a:gd name="connsiteX1" fmla="*/ 148 w 10077"/>
              <a:gd name="connsiteY1" fmla="*/ 9963 h 10000"/>
              <a:gd name="connsiteX2" fmla="*/ 10053 w 10077"/>
              <a:gd name="connsiteY2" fmla="*/ 10000 h 10000"/>
              <a:gd name="connsiteX3" fmla="*/ 10077 w 10077"/>
              <a:gd name="connsiteY3" fmla="*/ 37 h 10000"/>
              <a:gd name="connsiteX4" fmla="*/ 5174 w 10077"/>
              <a:gd name="connsiteY4" fmla="*/ 0 h 10000"/>
              <a:gd name="connsiteX0" fmla="*/ 4965 w 9868"/>
              <a:gd name="connsiteY0" fmla="*/ 0 h 10000"/>
              <a:gd name="connsiteX1" fmla="*/ 156 w 9868"/>
              <a:gd name="connsiteY1" fmla="*/ 9963 h 10000"/>
              <a:gd name="connsiteX2" fmla="*/ 9844 w 9868"/>
              <a:gd name="connsiteY2" fmla="*/ 10000 h 10000"/>
              <a:gd name="connsiteX3" fmla="*/ 9868 w 9868"/>
              <a:gd name="connsiteY3" fmla="*/ 37 h 10000"/>
              <a:gd name="connsiteX4" fmla="*/ 4965 w 9868"/>
              <a:gd name="connsiteY4" fmla="*/ 0 h 10000"/>
              <a:gd name="connsiteX0" fmla="*/ 4977 w 9946"/>
              <a:gd name="connsiteY0" fmla="*/ 0 h 10000"/>
              <a:gd name="connsiteX1" fmla="*/ 104 w 9946"/>
              <a:gd name="connsiteY1" fmla="*/ 9963 h 10000"/>
              <a:gd name="connsiteX2" fmla="*/ 9922 w 9946"/>
              <a:gd name="connsiteY2" fmla="*/ 10000 h 10000"/>
              <a:gd name="connsiteX3" fmla="*/ 9946 w 9946"/>
              <a:gd name="connsiteY3" fmla="*/ 37 h 10000"/>
              <a:gd name="connsiteX4" fmla="*/ 4977 w 9946"/>
              <a:gd name="connsiteY4" fmla="*/ 0 h 10000"/>
              <a:gd name="connsiteX0" fmla="*/ 5026 w 10022"/>
              <a:gd name="connsiteY0" fmla="*/ 0 h 10000"/>
              <a:gd name="connsiteX1" fmla="*/ 127 w 10022"/>
              <a:gd name="connsiteY1" fmla="*/ 9963 h 10000"/>
              <a:gd name="connsiteX2" fmla="*/ 9998 w 10022"/>
              <a:gd name="connsiteY2" fmla="*/ 10000 h 10000"/>
              <a:gd name="connsiteX3" fmla="*/ 10022 w 10022"/>
              <a:gd name="connsiteY3" fmla="*/ 37 h 10000"/>
              <a:gd name="connsiteX4" fmla="*/ 5026 w 10022"/>
              <a:gd name="connsiteY4" fmla="*/ 0 h 10000"/>
              <a:gd name="connsiteX0" fmla="*/ 5168 w 10164"/>
              <a:gd name="connsiteY0" fmla="*/ 0 h 10000"/>
              <a:gd name="connsiteX1" fmla="*/ 122 w 10164"/>
              <a:gd name="connsiteY1" fmla="*/ 9963 h 10000"/>
              <a:gd name="connsiteX2" fmla="*/ 10140 w 10164"/>
              <a:gd name="connsiteY2" fmla="*/ 10000 h 10000"/>
              <a:gd name="connsiteX3" fmla="*/ 10164 w 10164"/>
              <a:gd name="connsiteY3" fmla="*/ 37 h 10000"/>
              <a:gd name="connsiteX4" fmla="*/ 5168 w 10164"/>
              <a:gd name="connsiteY4" fmla="*/ 0 h 10000"/>
              <a:gd name="connsiteX0" fmla="*/ 5168 w 10164"/>
              <a:gd name="connsiteY0" fmla="*/ 0 h 9987"/>
              <a:gd name="connsiteX1" fmla="*/ 122 w 10164"/>
              <a:gd name="connsiteY1" fmla="*/ 9963 h 9987"/>
              <a:gd name="connsiteX2" fmla="*/ 10140 w 10164"/>
              <a:gd name="connsiteY2" fmla="*/ 9987 h 9987"/>
              <a:gd name="connsiteX3" fmla="*/ 10164 w 10164"/>
              <a:gd name="connsiteY3" fmla="*/ 37 h 9987"/>
              <a:gd name="connsiteX4" fmla="*/ 5168 w 10164"/>
              <a:gd name="connsiteY4" fmla="*/ 0 h 9987"/>
              <a:gd name="connsiteX0" fmla="*/ 5085 w 10000"/>
              <a:gd name="connsiteY0" fmla="*/ 1 h 10001"/>
              <a:gd name="connsiteX1" fmla="*/ 120 w 10000"/>
              <a:gd name="connsiteY1" fmla="*/ 9977 h 10001"/>
              <a:gd name="connsiteX2" fmla="*/ 9976 w 10000"/>
              <a:gd name="connsiteY2" fmla="*/ 10001 h 10001"/>
              <a:gd name="connsiteX3" fmla="*/ 10000 w 10000"/>
              <a:gd name="connsiteY3" fmla="*/ 0 h 10001"/>
              <a:gd name="connsiteX4" fmla="*/ 5085 w 10000"/>
              <a:gd name="connsiteY4" fmla="*/ 1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1">
                <a:moveTo>
                  <a:pt x="5085" y="1"/>
                </a:moveTo>
                <a:cubicBezTo>
                  <a:pt x="2196" y="2118"/>
                  <a:pt x="-623" y="5218"/>
                  <a:pt x="120" y="9977"/>
                </a:cubicBezTo>
                <a:lnTo>
                  <a:pt x="9976" y="10001"/>
                </a:lnTo>
                <a:cubicBezTo>
                  <a:pt x="9988" y="5013"/>
                  <a:pt x="9992" y="3325"/>
                  <a:pt x="10000" y="0"/>
                </a:cubicBezTo>
                <a:lnTo>
                  <a:pt x="5085" y="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fr-FR" sz="1350" noProof="0" dirty="0">
              <a:solidFill>
                <a:srgbClr val="5DBFD4"/>
              </a:solidFill>
            </a:endParaRPr>
          </a:p>
        </p:txBody>
      </p:sp>
      <p:sp>
        <p:nvSpPr>
          <p:cNvPr id="11" name="Rectangle 1"/>
          <p:cNvSpPr/>
          <p:nvPr userDrawn="1"/>
        </p:nvSpPr>
        <p:spPr bwMode="auto">
          <a:xfrm>
            <a:off x="5501412" y="-9405"/>
            <a:ext cx="3643416" cy="5159255"/>
          </a:xfrm>
          <a:custGeom>
            <a:avLst/>
            <a:gdLst>
              <a:gd name="connsiteX0" fmla="*/ 0 w 3657600"/>
              <a:gd name="connsiteY0" fmla="*/ 0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0 w 3657600"/>
              <a:gd name="connsiteY4" fmla="*/ 0 h 5143500"/>
              <a:gd name="connsiteX0" fmla="*/ 2114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2114550 w 3657600"/>
              <a:gd name="connsiteY4" fmla="*/ 9525 h 5143500"/>
              <a:gd name="connsiteX0" fmla="*/ 1733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1733550 w 3657600"/>
              <a:gd name="connsiteY4" fmla="*/ 9525 h 5143500"/>
              <a:gd name="connsiteX0" fmla="*/ 1600200 w 3524250"/>
              <a:gd name="connsiteY0" fmla="*/ 9525 h 5143500"/>
              <a:gd name="connsiteX1" fmla="*/ 3524250 w 3524250"/>
              <a:gd name="connsiteY1" fmla="*/ 0 h 5143500"/>
              <a:gd name="connsiteX2" fmla="*/ 3524250 w 3524250"/>
              <a:gd name="connsiteY2" fmla="*/ 5143500 h 5143500"/>
              <a:gd name="connsiteX3" fmla="*/ 0 w 3524250"/>
              <a:gd name="connsiteY3" fmla="*/ 5143500 h 5143500"/>
              <a:gd name="connsiteX4" fmla="*/ 1600200 w 3524250"/>
              <a:gd name="connsiteY4" fmla="*/ 9525 h 5143500"/>
              <a:gd name="connsiteX0" fmla="*/ 1687405 w 3611455"/>
              <a:gd name="connsiteY0" fmla="*/ 9525 h 5143500"/>
              <a:gd name="connsiteX1" fmla="*/ 3611455 w 3611455"/>
              <a:gd name="connsiteY1" fmla="*/ 0 h 5143500"/>
              <a:gd name="connsiteX2" fmla="*/ 3611455 w 3611455"/>
              <a:gd name="connsiteY2" fmla="*/ 5143500 h 5143500"/>
              <a:gd name="connsiteX3" fmla="*/ 87205 w 3611455"/>
              <a:gd name="connsiteY3" fmla="*/ 5143500 h 5143500"/>
              <a:gd name="connsiteX4" fmla="*/ 1687405 w 3611455"/>
              <a:gd name="connsiteY4" fmla="*/ 9525 h 5143500"/>
              <a:gd name="connsiteX0" fmla="*/ 1685374 w 3609424"/>
              <a:gd name="connsiteY0" fmla="*/ 9525 h 5143500"/>
              <a:gd name="connsiteX1" fmla="*/ 3609424 w 3609424"/>
              <a:gd name="connsiteY1" fmla="*/ 0 h 5143500"/>
              <a:gd name="connsiteX2" fmla="*/ 3609424 w 3609424"/>
              <a:gd name="connsiteY2" fmla="*/ 5143500 h 5143500"/>
              <a:gd name="connsiteX3" fmla="*/ 85174 w 3609424"/>
              <a:gd name="connsiteY3" fmla="*/ 5143500 h 5143500"/>
              <a:gd name="connsiteX4" fmla="*/ 1685374 w 3609424"/>
              <a:gd name="connsiteY4" fmla="*/ 9525 h 5143500"/>
              <a:gd name="connsiteX0" fmla="*/ 1671927 w 3595977"/>
              <a:gd name="connsiteY0" fmla="*/ 9525 h 5143500"/>
              <a:gd name="connsiteX1" fmla="*/ 3595977 w 3595977"/>
              <a:gd name="connsiteY1" fmla="*/ 0 h 5143500"/>
              <a:gd name="connsiteX2" fmla="*/ 3595977 w 3595977"/>
              <a:gd name="connsiteY2" fmla="*/ 5143500 h 5143500"/>
              <a:gd name="connsiteX3" fmla="*/ 71727 w 3595977"/>
              <a:gd name="connsiteY3" fmla="*/ 5143500 h 5143500"/>
              <a:gd name="connsiteX4" fmla="*/ 1671927 w 3595977"/>
              <a:gd name="connsiteY4" fmla="*/ 9525 h 5143500"/>
              <a:gd name="connsiteX0" fmla="*/ 1696573 w 3620623"/>
              <a:gd name="connsiteY0" fmla="*/ 9525 h 5143500"/>
              <a:gd name="connsiteX1" fmla="*/ 3620623 w 3620623"/>
              <a:gd name="connsiteY1" fmla="*/ 0 h 5143500"/>
              <a:gd name="connsiteX2" fmla="*/ 3620623 w 3620623"/>
              <a:gd name="connsiteY2" fmla="*/ 5143500 h 5143500"/>
              <a:gd name="connsiteX3" fmla="*/ 96373 w 3620623"/>
              <a:gd name="connsiteY3" fmla="*/ 5143500 h 5143500"/>
              <a:gd name="connsiteX4" fmla="*/ 1696573 w 3620623"/>
              <a:gd name="connsiteY4" fmla="*/ 9525 h 5143500"/>
              <a:gd name="connsiteX0" fmla="*/ 1714885 w 3638935"/>
              <a:gd name="connsiteY0" fmla="*/ 9525 h 5143500"/>
              <a:gd name="connsiteX1" fmla="*/ 3638935 w 3638935"/>
              <a:gd name="connsiteY1" fmla="*/ 0 h 5143500"/>
              <a:gd name="connsiteX2" fmla="*/ 3638935 w 3638935"/>
              <a:gd name="connsiteY2" fmla="*/ 5143500 h 5143500"/>
              <a:gd name="connsiteX3" fmla="*/ 114685 w 3638935"/>
              <a:gd name="connsiteY3" fmla="*/ 5143500 h 5143500"/>
              <a:gd name="connsiteX4" fmla="*/ 1714885 w 3638935"/>
              <a:gd name="connsiteY4" fmla="*/ 9525 h 5143500"/>
              <a:gd name="connsiteX0" fmla="*/ 1718138 w 3642188"/>
              <a:gd name="connsiteY0" fmla="*/ 9525 h 5143500"/>
              <a:gd name="connsiteX1" fmla="*/ 3642188 w 3642188"/>
              <a:gd name="connsiteY1" fmla="*/ 0 h 5143500"/>
              <a:gd name="connsiteX2" fmla="*/ 3642188 w 3642188"/>
              <a:gd name="connsiteY2" fmla="*/ 5143500 h 5143500"/>
              <a:gd name="connsiteX3" fmla="*/ 117938 w 3642188"/>
              <a:gd name="connsiteY3" fmla="*/ 5143500 h 5143500"/>
              <a:gd name="connsiteX4" fmla="*/ 1718138 w 3642188"/>
              <a:gd name="connsiteY4" fmla="*/ 9525 h 5143500"/>
              <a:gd name="connsiteX0" fmla="*/ 1729957 w 3654007"/>
              <a:gd name="connsiteY0" fmla="*/ 9525 h 5149850"/>
              <a:gd name="connsiteX1" fmla="*/ 3654007 w 3654007"/>
              <a:gd name="connsiteY1" fmla="*/ 0 h 5149850"/>
              <a:gd name="connsiteX2" fmla="*/ 3654007 w 3654007"/>
              <a:gd name="connsiteY2" fmla="*/ 5143500 h 5149850"/>
              <a:gd name="connsiteX3" fmla="*/ 117057 w 3654007"/>
              <a:gd name="connsiteY3" fmla="*/ 5149850 h 5149850"/>
              <a:gd name="connsiteX4" fmla="*/ 1729957 w 3654007"/>
              <a:gd name="connsiteY4" fmla="*/ 9525 h 5149850"/>
              <a:gd name="connsiteX0" fmla="*/ 1652638 w 3576688"/>
              <a:gd name="connsiteY0" fmla="*/ 9525 h 5149850"/>
              <a:gd name="connsiteX1" fmla="*/ 3576688 w 3576688"/>
              <a:gd name="connsiteY1" fmla="*/ 0 h 5149850"/>
              <a:gd name="connsiteX2" fmla="*/ 3576688 w 3576688"/>
              <a:gd name="connsiteY2" fmla="*/ 5143500 h 5149850"/>
              <a:gd name="connsiteX3" fmla="*/ 39738 w 3576688"/>
              <a:gd name="connsiteY3" fmla="*/ 5149850 h 5149850"/>
              <a:gd name="connsiteX4" fmla="*/ 1652638 w 3576688"/>
              <a:gd name="connsiteY4" fmla="*/ 9525 h 5149850"/>
              <a:gd name="connsiteX0" fmla="*/ 1715094 w 3639144"/>
              <a:gd name="connsiteY0" fmla="*/ 9525 h 5149850"/>
              <a:gd name="connsiteX1" fmla="*/ 3639144 w 3639144"/>
              <a:gd name="connsiteY1" fmla="*/ 0 h 5149850"/>
              <a:gd name="connsiteX2" fmla="*/ 3639144 w 3639144"/>
              <a:gd name="connsiteY2" fmla="*/ 5143500 h 5149850"/>
              <a:gd name="connsiteX3" fmla="*/ 102194 w 3639144"/>
              <a:gd name="connsiteY3" fmla="*/ 5149850 h 5149850"/>
              <a:gd name="connsiteX4" fmla="*/ 1715094 w 3639144"/>
              <a:gd name="connsiteY4" fmla="*/ 9525 h 5149850"/>
              <a:gd name="connsiteX0" fmla="*/ 1709147 w 3639547"/>
              <a:gd name="connsiteY0" fmla="*/ 0 h 5165725"/>
              <a:gd name="connsiteX1" fmla="*/ 3639547 w 3639547"/>
              <a:gd name="connsiteY1" fmla="*/ 15875 h 5165725"/>
              <a:gd name="connsiteX2" fmla="*/ 3639547 w 3639547"/>
              <a:gd name="connsiteY2" fmla="*/ 5159375 h 5165725"/>
              <a:gd name="connsiteX3" fmla="*/ 102597 w 3639547"/>
              <a:gd name="connsiteY3" fmla="*/ 5165725 h 5165725"/>
              <a:gd name="connsiteX4" fmla="*/ 1709147 w 3639547"/>
              <a:gd name="connsiteY4" fmla="*/ 0 h 5165725"/>
              <a:gd name="connsiteX0" fmla="*/ 1701671 w 3632071"/>
              <a:gd name="connsiteY0" fmla="*/ 0 h 5165725"/>
              <a:gd name="connsiteX1" fmla="*/ 3632071 w 3632071"/>
              <a:gd name="connsiteY1" fmla="*/ 15875 h 5165725"/>
              <a:gd name="connsiteX2" fmla="*/ 3632071 w 3632071"/>
              <a:gd name="connsiteY2" fmla="*/ 5159375 h 5165725"/>
              <a:gd name="connsiteX3" fmla="*/ 95121 w 3632071"/>
              <a:gd name="connsiteY3" fmla="*/ 5165725 h 5165725"/>
              <a:gd name="connsiteX4" fmla="*/ 1701671 w 3632071"/>
              <a:gd name="connsiteY4" fmla="*/ 0 h 5165725"/>
              <a:gd name="connsiteX0" fmla="*/ 1705460 w 3635860"/>
              <a:gd name="connsiteY0" fmla="*/ 0 h 5165725"/>
              <a:gd name="connsiteX1" fmla="*/ 3635860 w 3635860"/>
              <a:gd name="connsiteY1" fmla="*/ 15875 h 5165725"/>
              <a:gd name="connsiteX2" fmla="*/ 3635860 w 3635860"/>
              <a:gd name="connsiteY2" fmla="*/ 5159375 h 5165725"/>
              <a:gd name="connsiteX3" fmla="*/ 98910 w 3635860"/>
              <a:gd name="connsiteY3" fmla="*/ 5165725 h 5165725"/>
              <a:gd name="connsiteX4" fmla="*/ 1705460 w 3635860"/>
              <a:gd name="connsiteY4" fmla="*/ 0 h 5165725"/>
              <a:gd name="connsiteX0" fmla="*/ 1711650 w 3642050"/>
              <a:gd name="connsiteY0" fmla="*/ 0 h 5165725"/>
              <a:gd name="connsiteX1" fmla="*/ 3642050 w 3642050"/>
              <a:gd name="connsiteY1" fmla="*/ 15875 h 5165725"/>
              <a:gd name="connsiteX2" fmla="*/ 3642050 w 3642050"/>
              <a:gd name="connsiteY2" fmla="*/ 5159375 h 5165725"/>
              <a:gd name="connsiteX3" fmla="*/ 105100 w 3642050"/>
              <a:gd name="connsiteY3" fmla="*/ 5165725 h 5165725"/>
              <a:gd name="connsiteX4" fmla="*/ 1711650 w 3642050"/>
              <a:gd name="connsiteY4" fmla="*/ 0 h 5165725"/>
              <a:gd name="connsiteX0" fmla="*/ 1703561 w 3642587"/>
              <a:gd name="connsiteY0" fmla="*/ 0 h 5159255"/>
              <a:gd name="connsiteX1" fmla="*/ 3642587 w 3642587"/>
              <a:gd name="connsiteY1" fmla="*/ 9405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2587"/>
              <a:gd name="connsiteY0" fmla="*/ 0 h 5159255"/>
              <a:gd name="connsiteX1" fmla="*/ 3633961 w 3642587"/>
              <a:gd name="connsiteY1" fmla="*/ 2936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3416"/>
              <a:gd name="connsiteY0" fmla="*/ 0 h 5159255"/>
              <a:gd name="connsiteX1" fmla="*/ 3642587 w 3643416"/>
              <a:gd name="connsiteY1" fmla="*/ 2936 h 5159255"/>
              <a:gd name="connsiteX2" fmla="*/ 3642587 w 3643416"/>
              <a:gd name="connsiteY2" fmla="*/ 5152905 h 5159255"/>
              <a:gd name="connsiteX3" fmla="*/ 105637 w 3643416"/>
              <a:gd name="connsiteY3" fmla="*/ 5159255 h 5159255"/>
              <a:gd name="connsiteX4" fmla="*/ 1703561 w 3643416"/>
              <a:gd name="connsiteY4" fmla="*/ 0 h 5159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3416" h="5159255">
                <a:moveTo>
                  <a:pt x="1703561" y="0"/>
                </a:moveTo>
                <a:lnTo>
                  <a:pt x="3642587" y="2936"/>
                </a:lnTo>
                <a:cubicBezTo>
                  <a:pt x="3645462" y="1719592"/>
                  <a:pt x="3639712" y="3436249"/>
                  <a:pt x="3642587" y="5152905"/>
                </a:cubicBezTo>
                <a:lnTo>
                  <a:pt x="105637" y="5159255"/>
                </a:lnTo>
                <a:cubicBezTo>
                  <a:pt x="-373788" y="2698630"/>
                  <a:pt x="887586" y="796925"/>
                  <a:pt x="1703561" y="0"/>
                </a:cubicBez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FR" sz="1350" noProof="0" dirty="0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302049" y="1007215"/>
            <a:ext cx="4918023" cy="3190787"/>
          </a:xfrm>
        </p:spPr>
        <p:txBody>
          <a:bodyPr/>
          <a:lstStyle>
            <a:lvl1pPr marL="112713" indent="0" algn="l">
              <a:defRPr sz="2600">
                <a:solidFill>
                  <a:schemeClr val="tx1"/>
                </a:solidFill>
              </a:defRPr>
            </a:lvl1pPr>
          </a:lstStyle>
          <a:p>
            <a:r>
              <a:rPr lang="fr-FR" noProof="0" dirty="0" smtClean="0"/>
              <a:t>Cliquez et</a:t>
            </a:r>
            <a:br>
              <a:rPr lang="fr-FR" noProof="0" dirty="0" smtClean="0"/>
            </a:br>
            <a:r>
              <a:rPr lang="fr-FR" noProof="0" dirty="0" smtClean="0"/>
              <a:t>modifiez le titre</a:t>
            </a:r>
            <a:endParaRPr lang="fr-FR" noProof="0" dirty="0"/>
          </a:p>
        </p:txBody>
      </p:sp>
      <p:sp>
        <p:nvSpPr>
          <p:cNvPr id="32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02049" y="3134826"/>
            <a:ext cx="4918023" cy="430887"/>
          </a:xfrm>
        </p:spPr>
        <p:txBody>
          <a:bodyPr anchor="t" anchorCtr="0">
            <a:spAutoFit/>
          </a:bodyPr>
          <a:lstStyle>
            <a:lvl1pPr marL="11271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1" cap="none" baseline="0">
                <a:solidFill>
                  <a:schemeClr val="bg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noProof="0" dirty="0"/>
              <a:t>Cliquez pour modifier le style</a:t>
            </a:r>
            <a:br>
              <a:rPr lang="fr-FR" noProof="0" dirty="0"/>
            </a:br>
            <a:r>
              <a:rPr lang="fr-FR" noProof="0" dirty="0"/>
              <a:t>des sous-titres du masque</a:t>
            </a:r>
          </a:p>
        </p:txBody>
      </p:sp>
      <p:sp>
        <p:nvSpPr>
          <p:cNvPr id="10" name="Rectangle 1030"/>
          <p:cNvSpPr>
            <a:spLocks noChangeArrowheads="1"/>
          </p:cNvSpPr>
          <p:nvPr userDrawn="1"/>
        </p:nvSpPr>
        <p:spPr bwMode="auto">
          <a:xfrm>
            <a:off x="219119" y="4819429"/>
            <a:ext cx="4403725" cy="1365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tIns="0" bIns="0">
            <a:noAutofit/>
          </a:bodyPr>
          <a:lstStyle/>
          <a:p>
            <a:pPr algn="l"/>
            <a:r>
              <a:rPr lang="fr-FR" sz="900" noProof="0" dirty="0" smtClean="0">
                <a:solidFill>
                  <a:schemeClr val="tx1"/>
                </a:solidFill>
                <a:latin typeface="Century Gothic" pitchFamily="34" charset="0"/>
              </a:rPr>
              <a:t>www.thalesgroup.com</a:t>
            </a:r>
            <a:endParaRPr lang="fr-FR" sz="900" noProof="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2" name="Demi-cadre 11"/>
          <p:cNvSpPr/>
          <p:nvPr userDrawn="1"/>
        </p:nvSpPr>
        <p:spPr bwMode="auto">
          <a:xfrm>
            <a:off x="302049" y="1448486"/>
            <a:ext cx="386164" cy="393963"/>
          </a:xfrm>
          <a:prstGeom prst="halfFrame">
            <a:avLst>
              <a:gd name="adj1" fmla="val 12269"/>
              <a:gd name="adj2" fmla="val 13535"/>
            </a:avLst>
          </a:pr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FR" noProof="0" dirty="0">
              <a:solidFill>
                <a:srgbClr val="5DBFD4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49" y="259557"/>
            <a:ext cx="2200645" cy="48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743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7_Diapositive de titre 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1" y="0"/>
            <a:ext cx="3273692" cy="5149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noProof="0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-1" y="0"/>
            <a:ext cx="7559505" cy="9994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noProof="0" dirty="0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302049" y="1007215"/>
            <a:ext cx="4918023" cy="3190787"/>
          </a:xfrm>
        </p:spPr>
        <p:txBody>
          <a:bodyPr/>
          <a:lstStyle>
            <a:lvl1pPr marL="112713" indent="0" algn="l">
              <a:defRPr sz="2600">
                <a:solidFill>
                  <a:schemeClr val="tx1"/>
                </a:solidFill>
              </a:defRPr>
            </a:lvl1pPr>
          </a:lstStyle>
          <a:p>
            <a:r>
              <a:rPr lang="fr-FR" noProof="0" dirty="0" smtClean="0"/>
              <a:t>Cliquez et</a:t>
            </a:r>
            <a:br>
              <a:rPr lang="fr-FR" noProof="0" dirty="0" smtClean="0"/>
            </a:br>
            <a:r>
              <a:rPr lang="fr-FR" noProof="0" dirty="0" smtClean="0"/>
              <a:t>modifiez le titre</a:t>
            </a:r>
            <a:endParaRPr lang="fr-FR" noProof="0" dirty="0"/>
          </a:p>
        </p:txBody>
      </p:sp>
      <p:sp>
        <p:nvSpPr>
          <p:cNvPr id="24" name="Freeform 47"/>
          <p:cNvSpPr>
            <a:spLocks/>
          </p:cNvSpPr>
          <p:nvPr userDrawn="1"/>
        </p:nvSpPr>
        <p:spPr bwMode="auto">
          <a:xfrm>
            <a:off x="5210047" y="-17672"/>
            <a:ext cx="3946694" cy="5178844"/>
          </a:xfrm>
          <a:custGeom>
            <a:avLst/>
            <a:gdLst>
              <a:gd name="T0" fmla="*/ 0 w 1237"/>
              <a:gd name="T1" fmla="*/ 1390 h 1746"/>
              <a:gd name="T2" fmla="*/ 33 w 1237"/>
              <a:gd name="T3" fmla="*/ 1746 h 1746"/>
              <a:gd name="T4" fmla="*/ 1237 w 1237"/>
              <a:gd name="T5" fmla="*/ 1746 h 1746"/>
              <a:gd name="T6" fmla="*/ 1237 w 1237"/>
              <a:gd name="T7" fmla="*/ 0 h 1746"/>
              <a:gd name="T8" fmla="*/ 584 w 1237"/>
              <a:gd name="T9" fmla="*/ 0 h 1746"/>
              <a:gd name="T10" fmla="*/ 0 w 1237"/>
              <a:gd name="T11" fmla="*/ 1390 h 1746"/>
              <a:gd name="connsiteX0" fmla="*/ 34 w 10770"/>
              <a:gd name="connsiteY0" fmla="*/ 7961 h 10400"/>
              <a:gd name="connsiteX1" fmla="*/ 100 w 10770"/>
              <a:gd name="connsiteY1" fmla="*/ 8577 h 10400"/>
              <a:gd name="connsiteX2" fmla="*/ 10034 w 10770"/>
              <a:gd name="connsiteY2" fmla="*/ 10000 h 10400"/>
              <a:gd name="connsiteX3" fmla="*/ 10034 w 10770"/>
              <a:gd name="connsiteY3" fmla="*/ 0 h 10400"/>
              <a:gd name="connsiteX4" fmla="*/ 4755 w 10770"/>
              <a:gd name="connsiteY4" fmla="*/ 0 h 10400"/>
              <a:gd name="connsiteX5" fmla="*/ 34 w 10770"/>
              <a:gd name="connsiteY5" fmla="*/ 7961 h 10400"/>
              <a:gd name="connsiteX0" fmla="*/ 34 w 10277"/>
              <a:gd name="connsiteY0" fmla="*/ 7961 h 9176"/>
              <a:gd name="connsiteX1" fmla="*/ 100 w 10277"/>
              <a:gd name="connsiteY1" fmla="*/ 8577 h 9176"/>
              <a:gd name="connsiteX2" fmla="*/ 9276 w 10277"/>
              <a:gd name="connsiteY2" fmla="*/ 8529 h 9176"/>
              <a:gd name="connsiteX3" fmla="*/ 10034 w 10277"/>
              <a:gd name="connsiteY3" fmla="*/ 0 h 9176"/>
              <a:gd name="connsiteX4" fmla="*/ 4755 w 10277"/>
              <a:gd name="connsiteY4" fmla="*/ 0 h 9176"/>
              <a:gd name="connsiteX5" fmla="*/ 34 w 10277"/>
              <a:gd name="connsiteY5" fmla="*/ 7961 h 9176"/>
              <a:gd name="connsiteX0" fmla="*/ 33 w 9764"/>
              <a:gd name="connsiteY0" fmla="*/ 8676 h 10304"/>
              <a:gd name="connsiteX1" fmla="*/ 97 w 9764"/>
              <a:gd name="connsiteY1" fmla="*/ 9347 h 10304"/>
              <a:gd name="connsiteX2" fmla="*/ 9026 w 9764"/>
              <a:gd name="connsiteY2" fmla="*/ 9295 h 10304"/>
              <a:gd name="connsiteX3" fmla="*/ 9764 w 9764"/>
              <a:gd name="connsiteY3" fmla="*/ 0 h 10304"/>
              <a:gd name="connsiteX4" fmla="*/ 4627 w 9764"/>
              <a:gd name="connsiteY4" fmla="*/ 0 h 10304"/>
              <a:gd name="connsiteX5" fmla="*/ 33 w 9764"/>
              <a:gd name="connsiteY5" fmla="*/ 8676 h 10304"/>
              <a:gd name="connsiteX0" fmla="*/ 34 w 10016"/>
              <a:gd name="connsiteY0" fmla="*/ 8420 h 9071"/>
              <a:gd name="connsiteX1" fmla="*/ 99 w 10016"/>
              <a:gd name="connsiteY1" fmla="*/ 9071 h 9071"/>
              <a:gd name="connsiteX2" fmla="*/ 9244 w 10016"/>
              <a:gd name="connsiteY2" fmla="*/ 9021 h 9071"/>
              <a:gd name="connsiteX3" fmla="*/ 10000 w 10016"/>
              <a:gd name="connsiteY3" fmla="*/ 0 h 9071"/>
              <a:gd name="connsiteX4" fmla="*/ 4739 w 10016"/>
              <a:gd name="connsiteY4" fmla="*/ 0 h 9071"/>
              <a:gd name="connsiteX5" fmla="*/ 34 w 10016"/>
              <a:gd name="connsiteY5" fmla="*/ 8420 h 9071"/>
              <a:gd name="connsiteX0" fmla="*/ 34 w 9984"/>
              <a:gd name="connsiteY0" fmla="*/ 9282 h 10000"/>
              <a:gd name="connsiteX1" fmla="*/ 99 w 9984"/>
              <a:gd name="connsiteY1" fmla="*/ 10000 h 10000"/>
              <a:gd name="connsiteX2" fmla="*/ 9229 w 9984"/>
              <a:gd name="connsiteY2" fmla="*/ 9945 h 10000"/>
              <a:gd name="connsiteX3" fmla="*/ 9984 w 9984"/>
              <a:gd name="connsiteY3" fmla="*/ 0 h 10000"/>
              <a:gd name="connsiteX4" fmla="*/ 4731 w 9984"/>
              <a:gd name="connsiteY4" fmla="*/ 0 h 10000"/>
              <a:gd name="connsiteX5" fmla="*/ 34 w 9984"/>
              <a:gd name="connsiteY5" fmla="*/ 9282 h 10000"/>
              <a:gd name="connsiteX0" fmla="*/ 34 w 10052"/>
              <a:gd name="connsiteY0" fmla="*/ 9282 h 10443"/>
              <a:gd name="connsiteX1" fmla="*/ 99 w 10052"/>
              <a:gd name="connsiteY1" fmla="*/ 10000 h 10443"/>
              <a:gd name="connsiteX2" fmla="*/ 9822 w 10052"/>
              <a:gd name="connsiteY2" fmla="*/ 10443 h 10443"/>
              <a:gd name="connsiteX3" fmla="*/ 10000 w 10052"/>
              <a:gd name="connsiteY3" fmla="*/ 0 h 10443"/>
              <a:gd name="connsiteX4" fmla="*/ 4739 w 10052"/>
              <a:gd name="connsiteY4" fmla="*/ 0 h 10443"/>
              <a:gd name="connsiteX5" fmla="*/ 34 w 10052"/>
              <a:gd name="connsiteY5" fmla="*/ 9282 h 10443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9355"/>
              <a:gd name="connsiteY0" fmla="*/ 9282 h 10037"/>
              <a:gd name="connsiteX1" fmla="*/ 99 w 9355"/>
              <a:gd name="connsiteY1" fmla="*/ 10000 h 10037"/>
              <a:gd name="connsiteX2" fmla="*/ 9244 w 9355"/>
              <a:gd name="connsiteY2" fmla="*/ 10037 h 10037"/>
              <a:gd name="connsiteX3" fmla="*/ 9266 w 9355"/>
              <a:gd name="connsiteY3" fmla="*/ 37 h 10037"/>
              <a:gd name="connsiteX4" fmla="*/ 4739 w 9355"/>
              <a:gd name="connsiteY4" fmla="*/ 0 h 10037"/>
              <a:gd name="connsiteX5" fmla="*/ 34 w 9355"/>
              <a:gd name="connsiteY5" fmla="*/ 9282 h 10037"/>
              <a:gd name="connsiteX0" fmla="*/ 36 w 10063"/>
              <a:gd name="connsiteY0" fmla="*/ 9248 h 10000"/>
              <a:gd name="connsiteX1" fmla="*/ 106 w 10063"/>
              <a:gd name="connsiteY1" fmla="*/ 9963 h 10000"/>
              <a:gd name="connsiteX2" fmla="*/ 9881 w 10063"/>
              <a:gd name="connsiteY2" fmla="*/ 10000 h 10000"/>
              <a:gd name="connsiteX3" fmla="*/ 9905 w 10063"/>
              <a:gd name="connsiteY3" fmla="*/ 37 h 10000"/>
              <a:gd name="connsiteX4" fmla="*/ 5066 w 10063"/>
              <a:gd name="connsiteY4" fmla="*/ 0 h 10000"/>
              <a:gd name="connsiteX5" fmla="*/ 36 w 10063"/>
              <a:gd name="connsiteY5" fmla="*/ 9248 h 10000"/>
              <a:gd name="connsiteX0" fmla="*/ 36 w 11201"/>
              <a:gd name="connsiteY0" fmla="*/ 9248 h 10000"/>
              <a:gd name="connsiteX1" fmla="*/ 106 w 11201"/>
              <a:gd name="connsiteY1" fmla="*/ 9963 h 10000"/>
              <a:gd name="connsiteX2" fmla="*/ 9881 w 11201"/>
              <a:gd name="connsiteY2" fmla="*/ 10000 h 10000"/>
              <a:gd name="connsiteX3" fmla="*/ 9905 w 11201"/>
              <a:gd name="connsiteY3" fmla="*/ 37 h 10000"/>
              <a:gd name="connsiteX4" fmla="*/ 5066 w 11201"/>
              <a:gd name="connsiteY4" fmla="*/ 0 h 10000"/>
              <a:gd name="connsiteX5" fmla="*/ 36 w 11201"/>
              <a:gd name="connsiteY5" fmla="*/ 9248 h 10000"/>
              <a:gd name="connsiteX0" fmla="*/ 36 w 9905"/>
              <a:gd name="connsiteY0" fmla="*/ 9248 h 10000"/>
              <a:gd name="connsiteX1" fmla="*/ 106 w 9905"/>
              <a:gd name="connsiteY1" fmla="*/ 9963 h 10000"/>
              <a:gd name="connsiteX2" fmla="*/ 9881 w 9905"/>
              <a:gd name="connsiteY2" fmla="*/ 10000 h 10000"/>
              <a:gd name="connsiteX3" fmla="*/ 9905 w 9905"/>
              <a:gd name="connsiteY3" fmla="*/ 37 h 10000"/>
              <a:gd name="connsiteX4" fmla="*/ 5066 w 9905"/>
              <a:gd name="connsiteY4" fmla="*/ 0 h 10000"/>
              <a:gd name="connsiteX5" fmla="*/ 36 w 9905"/>
              <a:gd name="connsiteY5" fmla="*/ 9248 h 10000"/>
              <a:gd name="connsiteX0" fmla="*/ 37 w 10001"/>
              <a:gd name="connsiteY0" fmla="*/ 9248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9248 h 10000"/>
              <a:gd name="connsiteX0" fmla="*/ 37 w 10001"/>
              <a:gd name="connsiteY0" fmla="*/ 8311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8311 h 10000"/>
              <a:gd name="connsiteX0" fmla="*/ 0 w 9964"/>
              <a:gd name="connsiteY0" fmla="*/ 8311 h 10000"/>
              <a:gd name="connsiteX1" fmla="*/ 71 w 9964"/>
              <a:gd name="connsiteY1" fmla="*/ 9963 h 10000"/>
              <a:gd name="connsiteX2" fmla="*/ 9940 w 9964"/>
              <a:gd name="connsiteY2" fmla="*/ 10000 h 10000"/>
              <a:gd name="connsiteX3" fmla="*/ 9964 w 9964"/>
              <a:gd name="connsiteY3" fmla="*/ 37 h 10000"/>
              <a:gd name="connsiteX4" fmla="*/ 5079 w 9964"/>
              <a:gd name="connsiteY4" fmla="*/ 0 h 10000"/>
              <a:gd name="connsiteX5" fmla="*/ 0 w 9964"/>
              <a:gd name="connsiteY5" fmla="*/ 8311 h 10000"/>
              <a:gd name="connsiteX0" fmla="*/ 5129 w 10032"/>
              <a:gd name="connsiteY0" fmla="*/ 0 h 10000"/>
              <a:gd name="connsiteX1" fmla="*/ 103 w 10032"/>
              <a:gd name="connsiteY1" fmla="*/ 9963 h 10000"/>
              <a:gd name="connsiteX2" fmla="*/ 10008 w 10032"/>
              <a:gd name="connsiteY2" fmla="*/ 10000 h 10000"/>
              <a:gd name="connsiteX3" fmla="*/ 10032 w 10032"/>
              <a:gd name="connsiteY3" fmla="*/ 37 h 10000"/>
              <a:gd name="connsiteX4" fmla="*/ 5129 w 10032"/>
              <a:gd name="connsiteY4" fmla="*/ 0 h 10000"/>
              <a:gd name="connsiteX0" fmla="*/ 5162 w 10065"/>
              <a:gd name="connsiteY0" fmla="*/ 0 h 10000"/>
              <a:gd name="connsiteX1" fmla="*/ 136 w 10065"/>
              <a:gd name="connsiteY1" fmla="*/ 9963 h 10000"/>
              <a:gd name="connsiteX2" fmla="*/ 10041 w 10065"/>
              <a:gd name="connsiteY2" fmla="*/ 10000 h 10000"/>
              <a:gd name="connsiteX3" fmla="*/ 10065 w 10065"/>
              <a:gd name="connsiteY3" fmla="*/ 37 h 10000"/>
              <a:gd name="connsiteX4" fmla="*/ 5162 w 10065"/>
              <a:gd name="connsiteY4" fmla="*/ 0 h 10000"/>
              <a:gd name="connsiteX0" fmla="*/ 5174 w 10077"/>
              <a:gd name="connsiteY0" fmla="*/ 0 h 10000"/>
              <a:gd name="connsiteX1" fmla="*/ 148 w 10077"/>
              <a:gd name="connsiteY1" fmla="*/ 9963 h 10000"/>
              <a:gd name="connsiteX2" fmla="*/ 10053 w 10077"/>
              <a:gd name="connsiteY2" fmla="*/ 10000 h 10000"/>
              <a:gd name="connsiteX3" fmla="*/ 10077 w 10077"/>
              <a:gd name="connsiteY3" fmla="*/ 37 h 10000"/>
              <a:gd name="connsiteX4" fmla="*/ 5174 w 10077"/>
              <a:gd name="connsiteY4" fmla="*/ 0 h 10000"/>
              <a:gd name="connsiteX0" fmla="*/ 4965 w 9868"/>
              <a:gd name="connsiteY0" fmla="*/ 0 h 10000"/>
              <a:gd name="connsiteX1" fmla="*/ 156 w 9868"/>
              <a:gd name="connsiteY1" fmla="*/ 9963 h 10000"/>
              <a:gd name="connsiteX2" fmla="*/ 9844 w 9868"/>
              <a:gd name="connsiteY2" fmla="*/ 10000 h 10000"/>
              <a:gd name="connsiteX3" fmla="*/ 9868 w 9868"/>
              <a:gd name="connsiteY3" fmla="*/ 37 h 10000"/>
              <a:gd name="connsiteX4" fmla="*/ 4965 w 9868"/>
              <a:gd name="connsiteY4" fmla="*/ 0 h 10000"/>
              <a:gd name="connsiteX0" fmla="*/ 4977 w 9946"/>
              <a:gd name="connsiteY0" fmla="*/ 0 h 10000"/>
              <a:gd name="connsiteX1" fmla="*/ 104 w 9946"/>
              <a:gd name="connsiteY1" fmla="*/ 9963 h 10000"/>
              <a:gd name="connsiteX2" fmla="*/ 9922 w 9946"/>
              <a:gd name="connsiteY2" fmla="*/ 10000 h 10000"/>
              <a:gd name="connsiteX3" fmla="*/ 9946 w 9946"/>
              <a:gd name="connsiteY3" fmla="*/ 37 h 10000"/>
              <a:gd name="connsiteX4" fmla="*/ 4977 w 9946"/>
              <a:gd name="connsiteY4" fmla="*/ 0 h 10000"/>
              <a:gd name="connsiteX0" fmla="*/ 5026 w 10022"/>
              <a:gd name="connsiteY0" fmla="*/ 0 h 10000"/>
              <a:gd name="connsiteX1" fmla="*/ 127 w 10022"/>
              <a:gd name="connsiteY1" fmla="*/ 9963 h 10000"/>
              <a:gd name="connsiteX2" fmla="*/ 9998 w 10022"/>
              <a:gd name="connsiteY2" fmla="*/ 10000 h 10000"/>
              <a:gd name="connsiteX3" fmla="*/ 10022 w 10022"/>
              <a:gd name="connsiteY3" fmla="*/ 37 h 10000"/>
              <a:gd name="connsiteX4" fmla="*/ 5026 w 10022"/>
              <a:gd name="connsiteY4" fmla="*/ 0 h 10000"/>
              <a:gd name="connsiteX0" fmla="*/ 5168 w 10164"/>
              <a:gd name="connsiteY0" fmla="*/ 0 h 10000"/>
              <a:gd name="connsiteX1" fmla="*/ 122 w 10164"/>
              <a:gd name="connsiteY1" fmla="*/ 9963 h 10000"/>
              <a:gd name="connsiteX2" fmla="*/ 10140 w 10164"/>
              <a:gd name="connsiteY2" fmla="*/ 10000 h 10000"/>
              <a:gd name="connsiteX3" fmla="*/ 10164 w 10164"/>
              <a:gd name="connsiteY3" fmla="*/ 37 h 10000"/>
              <a:gd name="connsiteX4" fmla="*/ 5168 w 10164"/>
              <a:gd name="connsiteY4" fmla="*/ 0 h 10000"/>
              <a:gd name="connsiteX0" fmla="*/ 5168 w 10164"/>
              <a:gd name="connsiteY0" fmla="*/ 0 h 9987"/>
              <a:gd name="connsiteX1" fmla="*/ 122 w 10164"/>
              <a:gd name="connsiteY1" fmla="*/ 9963 h 9987"/>
              <a:gd name="connsiteX2" fmla="*/ 10140 w 10164"/>
              <a:gd name="connsiteY2" fmla="*/ 9987 h 9987"/>
              <a:gd name="connsiteX3" fmla="*/ 10164 w 10164"/>
              <a:gd name="connsiteY3" fmla="*/ 37 h 9987"/>
              <a:gd name="connsiteX4" fmla="*/ 5168 w 10164"/>
              <a:gd name="connsiteY4" fmla="*/ 0 h 9987"/>
              <a:gd name="connsiteX0" fmla="*/ 5085 w 10000"/>
              <a:gd name="connsiteY0" fmla="*/ 1 h 10001"/>
              <a:gd name="connsiteX1" fmla="*/ 120 w 10000"/>
              <a:gd name="connsiteY1" fmla="*/ 9977 h 10001"/>
              <a:gd name="connsiteX2" fmla="*/ 9976 w 10000"/>
              <a:gd name="connsiteY2" fmla="*/ 10001 h 10001"/>
              <a:gd name="connsiteX3" fmla="*/ 10000 w 10000"/>
              <a:gd name="connsiteY3" fmla="*/ 0 h 10001"/>
              <a:gd name="connsiteX4" fmla="*/ 5085 w 10000"/>
              <a:gd name="connsiteY4" fmla="*/ 1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1">
                <a:moveTo>
                  <a:pt x="5085" y="1"/>
                </a:moveTo>
                <a:cubicBezTo>
                  <a:pt x="2196" y="2118"/>
                  <a:pt x="-623" y="5218"/>
                  <a:pt x="120" y="9977"/>
                </a:cubicBezTo>
                <a:lnTo>
                  <a:pt x="9976" y="10001"/>
                </a:lnTo>
                <a:cubicBezTo>
                  <a:pt x="9988" y="5013"/>
                  <a:pt x="9992" y="3325"/>
                  <a:pt x="10000" y="0"/>
                </a:cubicBezTo>
                <a:lnTo>
                  <a:pt x="5085" y="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fr-FR" sz="1350" noProof="0" dirty="0">
              <a:solidFill>
                <a:srgbClr val="5DBFD4"/>
              </a:solidFill>
            </a:endParaRPr>
          </a:p>
        </p:txBody>
      </p:sp>
      <p:sp>
        <p:nvSpPr>
          <p:cNvPr id="32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02049" y="3134826"/>
            <a:ext cx="4918023" cy="430887"/>
          </a:xfrm>
        </p:spPr>
        <p:txBody>
          <a:bodyPr anchor="t" anchorCtr="0">
            <a:spAutoFit/>
          </a:bodyPr>
          <a:lstStyle>
            <a:lvl1pPr marL="11271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1" cap="none" baseline="0">
                <a:solidFill>
                  <a:schemeClr val="bg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noProof="0" dirty="0"/>
              <a:t>Cliquez pour modifier le style</a:t>
            </a:r>
            <a:br>
              <a:rPr lang="fr-FR" noProof="0" dirty="0"/>
            </a:br>
            <a:r>
              <a:rPr lang="fr-FR" noProof="0" dirty="0"/>
              <a:t>des sous-titres du masque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1" hasCustomPrompt="1"/>
          </p:nvPr>
        </p:nvSpPr>
        <p:spPr bwMode="auto">
          <a:xfrm>
            <a:off x="5501950" y="-9525"/>
            <a:ext cx="3647433" cy="5178425"/>
          </a:xfrm>
          <a:custGeom>
            <a:avLst/>
            <a:gdLst>
              <a:gd name="connsiteX0" fmla="*/ 0 w 3662362"/>
              <a:gd name="connsiteY0" fmla="*/ 0 h 5168900"/>
              <a:gd name="connsiteX1" fmla="*/ 3662362 w 3662362"/>
              <a:gd name="connsiteY1" fmla="*/ 0 h 5168900"/>
              <a:gd name="connsiteX2" fmla="*/ 3662362 w 3662362"/>
              <a:gd name="connsiteY2" fmla="*/ 5168900 h 5168900"/>
              <a:gd name="connsiteX3" fmla="*/ 0 w 3662362"/>
              <a:gd name="connsiteY3" fmla="*/ 5168900 h 5168900"/>
              <a:gd name="connsiteX4" fmla="*/ 0 w 3662362"/>
              <a:gd name="connsiteY4" fmla="*/ 0 h 5168900"/>
              <a:gd name="connsiteX0" fmla="*/ 1724025 w 3662362"/>
              <a:gd name="connsiteY0" fmla="*/ 0 h 5178425"/>
              <a:gd name="connsiteX1" fmla="*/ 3662362 w 3662362"/>
              <a:gd name="connsiteY1" fmla="*/ 9525 h 5178425"/>
              <a:gd name="connsiteX2" fmla="*/ 3662362 w 3662362"/>
              <a:gd name="connsiteY2" fmla="*/ 5178425 h 5178425"/>
              <a:gd name="connsiteX3" fmla="*/ 0 w 3662362"/>
              <a:gd name="connsiteY3" fmla="*/ 5178425 h 5178425"/>
              <a:gd name="connsiteX4" fmla="*/ 1724025 w 3662362"/>
              <a:gd name="connsiteY4" fmla="*/ 0 h 5178425"/>
              <a:gd name="connsiteX0" fmla="*/ 1724025 w 3662362"/>
              <a:gd name="connsiteY0" fmla="*/ 0 h 5178425"/>
              <a:gd name="connsiteX1" fmla="*/ 3662362 w 3662362"/>
              <a:gd name="connsiteY1" fmla="*/ 9525 h 5178425"/>
              <a:gd name="connsiteX2" fmla="*/ 3662362 w 3662362"/>
              <a:gd name="connsiteY2" fmla="*/ 5178425 h 5178425"/>
              <a:gd name="connsiteX3" fmla="*/ 0 w 3662362"/>
              <a:gd name="connsiteY3" fmla="*/ 5178425 h 5178425"/>
              <a:gd name="connsiteX4" fmla="*/ 1724025 w 3662362"/>
              <a:gd name="connsiteY4" fmla="*/ 0 h 5178425"/>
              <a:gd name="connsiteX0" fmla="*/ 1609725 w 3548062"/>
              <a:gd name="connsiteY0" fmla="*/ 0 h 5178425"/>
              <a:gd name="connsiteX1" fmla="*/ 3548062 w 3548062"/>
              <a:gd name="connsiteY1" fmla="*/ 9525 h 5178425"/>
              <a:gd name="connsiteX2" fmla="*/ 3548062 w 3548062"/>
              <a:gd name="connsiteY2" fmla="*/ 5178425 h 5178425"/>
              <a:gd name="connsiteX3" fmla="*/ 0 w 3548062"/>
              <a:gd name="connsiteY3" fmla="*/ 5178425 h 5178425"/>
              <a:gd name="connsiteX4" fmla="*/ 1609725 w 3548062"/>
              <a:gd name="connsiteY4" fmla="*/ 0 h 5178425"/>
              <a:gd name="connsiteX0" fmla="*/ 1758948 w 3697285"/>
              <a:gd name="connsiteY0" fmla="*/ 0 h 5178425"/>
              <a:gd name="connsiteX1" fmla="*/ 3697285 w 3697285"/>
              <a:gd name="connsiteY1" fmla="*/ 9525 h 5178425"/>
              <a:gd name="connsiteX2" fmla="*/ 3697285 w 3697285"/>
              <a:gd name="connsiteY2" fmla="*/ 5178425 h 5178425"/>
              <a:gd name="connsiteX3" fmla="*/ 149223 w 3697285"/>
              <a:gd name="connsiteY3" fmla="*/ 5178425 h 5178425"/>
              <a:gd name="connsiteX4" fmla="*/ 1758948 w 3697285"/>
              <a:gd name="connsiteY4" fmla="*/ 0 h 5178425"/>
              <a:gd name="connsiteX0" fmla="*/ 1709096 w 3647433"/>
              <a:gd name="connsiteY0" fmla="*/ 0 h 5178425"/>
              <a:gd name="connsiteX1" fmla="*/ 3647433 w 3647433"/>
              <a:gd name="connsiteY1" fmla="*/ 9525 h 5178425"/>
              <a:gd name="connsiteX2" fmla="*/ 3647433 w 3647433"/>
              <a:gd name="connsiteY2" fmla="*/ 5178425 h 5178425"/>
              <a:gd name="connsiteX3" fmla="*/ 99371 w 3647433"/>
              <a:gd name="connsiteY3" fmla="*/ 5178425 h 5178425"/>
              <a:gd name="connsiteX4" fmla="*/ 1709096 w 3647433"/>
              <a:gd name="connsiteY4" fmla="*/ 0 h 5178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7433" h="5178425">
                <a:moveTo>
                  <a:pt x="1709096" y="0"/>
                </a:moveTo>
                <a:lnTo>
                  <a:pt x="3647433" y="9525"/>
                </a:lnTo>
                <a:lnTo>
                  <a:pt x="3647433" y="5178425"/>
                </a:lnTo>
                <a:lnTo>
                  <a:pt x="99371" y="5178425"/>
                </a:lnTo>
                <a:cubicBezTo>
                  <a:pt x="-30804" y="4471458"/>
                  <a:pt x="-351479" y="2116667"/>
                  <a:pt x="1709096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  <p:txBody>
          <a:bodyPr lIns="432000" anchor="ctr" anchorCtr="0"/>
          <a:lstStyle>
            <a:lvl1pPr marL="0" indent="0" algn="ctr">
              <a:buFontTx/>
              <a:buNone/>
              <a:defRPr b="0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Faire glisser l'image vers l'espace réservé ou cliquer sur l'icône pour l'ajouter</a:t>
            </a:r>
          </a:p>
        </p:txBody>
      </p:sp>
      <p:sp>
        <p:nvSpPr>
          <p:cNvPr id="11" name="Rectangle 1030"/>
          <p:cNvSpPr>
            <a:spLocks noChangeArrowheads="1"/>
          </p:cNvSpPr>
          <p:nvPr userDrawn="1"/>
        </p:nvSpPr>
        <p:spPr bwMode="auto">
          <a:xfrm>
            <a:off x="219119" y="4819429"/>
            <a:ext cx="4403725" cy="1365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tIns="0" bIns="0">
            <a:noAutofit/>
          </a:bodyPr>
          <a:lstStyle/>
          <a:p>
            <a:pPr algn="l"/>
            <a:r>
              <a:rPr lang="fr-FR" sz="900" noProof="0" dirty="0" smtClean="0">
                <a:solidFill>
                  <a:schemeClr val="tx1"/>
                </a:solidFill>
                <a:latin typeface="Century Gothic" pitchFamily="34" charset="0"/>
              </a:rPr>
              <a:t>www.thalesgroup.com</a:t>
            </a:r>
            <a:endParaRPr lang="fr-FR" sz="900" noProof="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3" name="Demi-cadre 12"/>
          <p:cNvSpPr/>
          <p:nvPr userDrawn="1"/>
        </p:nvSpPr>
        <p:spPr bwMode="auto">
          <a:xfrm>
            <a:off x="302049" y="1448486"/>
            <a:ext cx="386164" cy="393963"/>
          </a:xfrm>
          <a:prstGeom prst="halfFrame">
            <a:avLst>
              <a:gd name="adj1" fmla="val 12269"/>
              <a:gd name="adj2" fmla="val 13535"/>
            </a:avLst>
          </a:pr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FR" noProof="0" dirty="0">
              <a:solidFill>
                <a:srgbClr val="5DBFD4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49" y="259557"/>
            <a:ext cx="2200645" cy="48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3474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_Titre et contenu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er 49"/>
          <p:cNvGrpSpPr/>
          <p:nvPr userDrawn="1"/>
        </p:nvGrpSpPr>
        <p:grpSpPr>
          <a:xfrm>
            <a:off x="5021581" y="-20538"/>
            <a:ext cx="1875985" cy="5164038"/>
            <a:chOff x="5021580" y="4728"/>
            <a:chExt cx="1875985" cy="6853272"/>
          </a:xfrm>
        </p:grpSpPr>
        <p:sp>
          <p:nvSpPr>
            <p:cNvPr id="51" name="Forme libre 50"/>
            <p:cNvSpPr/>
            <p:nvPr userDrawn="1"/>
          </p:nvSpPr>
          <p:spPr>
            <a:xfrm>
              <a:off x="5021580" y="4728"/>
              <a:ext cx="747600" cy="6853272"/>
            </a:xfrm>
            <a:custGeom>
              <a:avLst/>
              <a:gdLst>
                <a:gd name="connsiteX0" fmla="*/ 751243 w 1897137"/>
                <a:gd name="connsiteY0" fmla="*/ 6852213 h 6852213"/>
                <a:gd name="connsiteX1" fmla="*/ 45187 w 1897137"/>
                <a:gd name="connsiteY1" fmla="*/ 3252486 h 6852213"/>
                <a:gd name="connsiteX2" fmla="*/ 1897137 w 1897137"/>
                <a:gd name="connsiteY2" fmla="*/ 0 h 6852213"/>
                <a:gd name="connsiteX0" fmla="*/ 1271740 w 1859234"/>
                <a:gd name="connsiteY0" fmla="*/ 6833163 h 6833163"/>
                <a:gd name="connsiteX1" fmla="*/ 7284 w 1859234"/>
                <a:gd name="connsiteY1" fmla="*/ 3252486 h 6833163"/>
                <a:gd name="connsiteX2" fmla="*/ 1859234 w 1859234"/>
                <a:gd name="connsiteY2" fmla="*/ 0 h 6833163"/>
                <a:gd name="connsiteX0" fmla="*/ 1273830 w 1861324"/>
                <a:gd name="connsiteY0" fmla="*/ 6833163 h 6833163"/>
                <a:gd name="connsiteX1" fmla="*/ 9374 w 1861324"/>
                <a:gd name="connsiteY1" fmla="*/ 3252486 h 6833163"/>
                <a:gd name="connsiteX2" fmla="*/ 1861324 w 1861324"/>
                <a:gd name="connsiteY2" fmla="*/ 0 h 6833163"/>
                <a:gd name="connsiteX0" fmla="*/ 1143473 w 1730967"/>
                <a:gd name="connsiteY0" fmla="*/ 6833163 h 6833163"/>
                <a:gd name="connsiteX1" fmla="*/ 11270 w 1730967"/>
                <a:gd name="connsiteY1" fmla="*/ 3255661 h 6833163"/>
                <a:gd name="connsiteX2" fmla="*/ 1730967 w 1730967"/>
                <a:gd name="connsiteY2" fmla="*/ 0 h 6833163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54300 w 1722615"/>
                <a:gd name="connsiteY0" fmla="*/ 6842688 h 6842688"/>
                <a:gd name="connsiteX1" fmla="*/ 9657 w 1722615"/>
                <a:gd name="connsiteY1" fmla="*/ 3416535 h 6842688"/>
                <a:gd name="connsiteX2" fmla="*/ 1722615 w 1722615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30041" h="6842688">
                  <a:moveTo>
                    <a:pt x="1061726" y="6842688"/>
                  </a:moveTo>
                  <a:cubicBezTo>
                    <a:pt x="348702" y="5778927"/>
                    <a:pt x="-94305" y="4695719"/>
                    <a:pt x="17083" y="3416535"/>
                  </a:cubicBezTo>
                  <a:cubicBezTo>
                    <a:pt x="128471" y="2137351"/>
                    <a:pt x="944138" y="717949"/>
                    <a:pt x="1730041" y="0"/>
                  </a:cubicBezTo>
                </a:path>
              </a:pathLst>
            </a:custGeom>
            <a:noFill/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noProof="0" dirty="0"/>
            </a:p>
          </p:txBody>
        </p:sp>
        <p:sp>
          <p:nvSpPr>
            <p:cNvPr id="52" name="Forme libre 51"/>
            <p:cNvSpPr/>
            <p:nvPr userDrawn="1"/>
          </p:nvSpPr>
          <p:spPr>
            <a:xfrm>
              <a:off x="5422699" y="4728"/>
              <a:ext cx="1474866" cy="6853272"/>
            </a:xfrm>
            <a:custGeom>
              <a:avLst/>
              <a:gdLst>
                <a:gd name="connsiteX0" fmla="*/ 751243 w 1897137"/>
                <a:gd name="connsiteY0" fmla="*/ 6852213 h 6852213"/>
                <a:gd name="connsiteX1" fmla="*/ 45187 w 1897137"/>
                <a:gd name="connsiteY1" fmla="*/ 3252486 h 6852213"/>
                <a:gd name="connsiteX2" fmla="*/ 1897137 w 1897137"/>
                <a:gd name="connsiteY2" fmla="*/ 0 h 6852213"/>
                <a:gd name="connsiteX0" fmla="*/ 1271740 w 1859234"/>
                <a:gd name="connsiteY0" fmla="*/ 6833163 h 6833163"/>
                <a:gd name="connsiteX1" fmla="*/ 7284 w 1859234"/>
                <a:gd name="connsiteY1" fmla="*/ 3252486 h 6833163"/>
                <a:gd name="connsiteX2" fmla="*/ 1859234 w 1859234"/>
                <a:gd name="connsiteY2" fmla="*/ 0 h 6833163"/>
                <a:gd name="connsiteX0" fmla="*/ 1273830 w 1861324"/>
                <a:gd name="connsiteY0" fmla="*/ 6833163 h 6833163"/>
                <a:gd name="connsiteX1" fmla="*/ 9374 w 1861324"/>
                <a:gd name="connsiteY1" fmla="*/ 3252486 h 6833163"/>
                <a:gd name="connsiteX2" fmla="*/ 1861324 w 1861324"/>
                <a:gd name="connsiteY2" fmla="*/ 0 h 6833163"/>
                <a:gd name="connsiteX0" fmla="*/ 1143473 w 1730967"/>
                <a:gd name="connsiteY0" fmla="*/ 6833163 h 6833163"/>
                <a:gd name="connsiteX1" fmla="*/ 11270 w 1730967"/>
                <a:gd name="connsiteY1" fmla="*/ 3255661 h 6833163"/>
                <a:gd name="connsiteX2" fmla="*/ 1730967 w 1730967"/>
                <a:gd name="connsiteY2" fmla="*/ 0 h 6833163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54300 w 1722615"/>
                <a:gd name="connsiteY0" fmla="*/ 6842688 h 6842688"/>
                <a:gd name="connsiteX1" fmla="*/ 9657 w 1722615"/>
                <a:gd name="connsiteY1" fmla="*/ 3416535 h 6842688"/>
                <a:gd name="connsiteX2" fmla="*/ 1722615 w 1722615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201583 w 4272315"/>
                <a:gd name="connsiteY0" fmla="*/ 6842688 h 6842688"/>
                <a:gd name="connsiteX1" fmla="*/ 156940 w 4272315"/>
                <a:gd name="connsiteY1" fmla="*/ 3416535 h 6842688"/>
                <a:gd name="connsiteX2" fmla="*/ 4272315 w 4272315"/>
                <a:gd name="connsiteY2" fmla="*/ 0 h 6842688"/>
                <a:gd name="connsiteX0" fmla="*/ 420880 w 3491612"/>
                <a:gd name="connsiteY0" fmla="*/ 6842688 h 6842688"/>
                <a:gd name="connsiteX1" fmla="*/ 521761 w 3491612"/>
                <a:gd name="connsiteY1" fmla="*/ 3196869 h 6842688"/>
                <a:gd name="connsiteX2" fmla="*/ 3491612 w 3491612"/>
                <a:gd name="connsiteY2" fmla="*/ 0 h 6842688"/>
                <a:gd name="connsiteX0" fmla="*/ 383391 w 3454123"/>
                <a:gd name="connsiteY0" fmla="*/ 6842688 h 6842688"/>
                <a:gd name="connsiteX1" fmla="*/ 484272 w 3454123"/>
                <a:gd name="connsiteY1" fmla="*/ 3196869 h 6842688"/>
                <a:gd name="connsiteX2" fmla="*/ 3454123 w 3454123"/>
                <a:gd name="connsiteY2" fmla="*/ 0 h 6842688"/>
                <a:gd name="connsiteX0" fmla="*/ 294195 w 3364927"/>
                <a:gd name="connsiteY0" fmla="*/ 6842688 h 6842688"/>
                <a:gd name="connsiteX1" fmla="*/ 395076 w 3364927"/>
                <a:gd name="connsiteY1" fmla="*/ 3196869 h 6842688"/>
                <a:gd name="connsiteX2" fmla="*/ 3364927 w 3364927"/>
                <a:gd name="connsiteY2" fmla="*/ 0 h 6842688"/>
                <a:gd name="connsiteX0" fmla="*/ 313955 w 3384687"/>
                <a:gd name="connsiteY0" fmla="*/ 6842688 h 6842688"/>
                <a:gd name="connsiteX1" fmla="*/ 414836 w 3384687"/>
                <a:gd name="connsiteY1" fmla="*/ 3196869 h 6842688"/>
                <a:gd name="connsiteX2" fmla="*/ 3384687 w 3384687"/>
                <a:gd name="connsiteY2" fmla="*/ 0 h 6842688"/>
                <a:gd name="connsiteX0" fmla="*/ 319074 w 3389806"/>
                <a:gd name="connsiteY0" fmla="*/ 6842688 h 6842688"/>
                <a:gd name="connsiteX1" fmla="*/ 419955 w 3389806"/>
                <a:gd name="connsiteY1" fmla="*/ 3196869 h 6842688"/>
                <a:gd name="connsiteX2" fmla="*/ 3389806 w 3389806"/>
                <a:gd name="connsiteY2" fmla="*/ 0 h 6842688"/>
                <a:gd name="connsiteX0" fmla="*/ 319074 w 3389806"/>
                <a:gd name="connsiteY0" fmla="*/ 6842688 h 6842688"/>
                <a:gd name="connsiteX1" fmla="*/ 419955 w 3389806"/>
                <a:gd name="connsiteY1" fmla="*/ 3196869 h 6842688"/>
                <a:gd name="connsiteX2" fmla="*/ 3389806 w 3389806"/>
                <a:gd name="connsiteY2" fmla="*/ 0 h 6842688"/>
                <a:gd name="connsiteX0" fmla="*/ 334826 w 3405558"/>
                <a:gd name="connsiteY0" fmla="*/ 6842688 h 6842688"/>
                <a:gd name="connsiteX1" fmla="*/ 435707 w 3405558"/>
                <a:gd name="connsiteY1" fmla="*/ 3196869 h 6842688"/>
                <a:gd name="connsiteX2" fmla="*/ 3405558 w 3405558"/>
                <a:gd name="connsiteY2" fmla="*/ 0 h 6842688"/>
                <a:gd name="connsiteX0" fmla="*/ 334826 w 3405558"/>
                <a:gd name="connsiteY0" fmla="*/ 6842688 h 6842688"/>
                <a:gd name="connsiteX1" fmla="*/ 435707 w 3405558"/>
                <a:gd name="connsiteY1" fmla="*/ 3196869 h 6842688"/>
                <a:gd name="connsiteX2" fmla="*/ 3405558 w 3405558"/>
                <a:gd name="connsiteY2" fmla="*/ 0 h 6842688"/>
                <a:gd name="connsiteX0" fmla="*/ 334826 w 3405558"/>
                <a:gd name="connsiteY0" fmla="*/ 6842688 h 6842688"/>
                <a:gd name="connsiteX1" fmla="*/ 435707 w 3405558"/>
                <a:gd name="connsiteY1" fmla="*/ 3196869 h 6842688"/>
                <a:gd name="connsiteX2" fmla="*/ 3405558 w 3405558"/>
                <a:gd name="connsiteY2" fmla="*/ 0 h 6842688"/>
                <a:gd name="connsiteX0" fmla="*/ 342294 w 3413026"/>
                <a:gd name="connsiteY0" fmla="*/ 6842688 h 6842688"/>
                <a:gd name="connsiteX1" fmla="*/ 443175 w 3413026"/>
                <a:gd name="connsiteY1" fmla="*/ 3196869 h 6842688"/>
                <a:gd name="connsiteX2" fmla="*/ 3413026 w 3413026"/>
                <a:gd name="connsiteY2" fmla="*/ 0 h 6842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13026" h="6842688">
                  <a:moveTo>
                    <a:pt x="342294" y="6842688"/>
                  </a:moveTo>
                  <a:cubicBezTo>
                    <a:pt x="-163901" y="5710282"/>
                    <a:pt x="-90656" y="4481474"/>
                    <a:pt x="443175" y="3196869"/>
                  </a:cubicBezTo>
                  <a:cubicBezTo>
                    <a:pt x="977006" y="1912264"/>
                    <a:pt x="2180317" y="803543"/>
                    <a:pt x="3413026" y="0"/>
                  </a:cubicBezTo>
                </a:path>
              </a:pathLst>
            </a:custGeom>
            <a:noFill/>
            <a:ln w="635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noProof="0" dirty="0"/>
            </a:p>
          </p:txBody>
        </p:sp>
      </p:grpSp>
      <p:sp>
        <p:nvSpPr>
          <p:cNvPr id="6" name="Rectangle 1"/>
          <p:cNvSpPr/>
          <p:nvPr userDrawn="1"/>
        </p:nvSpPr>
        <p:spPr bwMode="auto">
          <a:xfrm>
            <a:off x="5501412" y="-9405"/>
            <a:ext cx="3643416" cy="5159255"/>
          </a:xfrm>
          <a:custGeom>
            <a:avLst/>
            <a:gdLst>
              <a:gd name="connsiteX0" fmla="*/ 0 w 3657600"/>
              <a:gd name="connsiteY0" fmla="*/ 0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0 w 3657600"/>
              <a:gd name="connsiteY4" fmla="*/ 0 h 5143500"/>
              <a:gd name="connsiteX0" fmla="*/ 2114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2114550 w 3657600"/>
              <a:gd name="connsiteY4" fmla="*/ 9525 h 5143500"/>
              <a:gd name="connsiteX0" fmla="*/ 1733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1733550 w 3657600"/>
              <a:gd name="connsiteY4" fmla="*/ 9525 h 5143500"/>
              <a:gd name="connsiteX0" fmla="*/ 1600200 w 3524250"/>
              <a:gd name="connsiteY0" fmla="*/ 9525 h 5143500"/>
              <a:gd name="connsiteX1" fmla="*/ 3524250 w 3524250"/>
              <a:gd name="connsiteY1" fmla="*/ 0 h 5143500"/>
              <a:gd name="connsiteX2" fmla="*/ 3524250 w 3524250"/>
              <a:gd name="connsiteY2" fmla="*/ 5143500 h 5143500"/>
              <a:gd name="connsiteX3" fmla="*/ 0 w 3524250"/>
              <a:gd name="connsiteY3" fmla="*/ 5143500 h 5143500"/>
              <a:gd name="connsiteX4" fmla="*/ 1600200 w 3524250"/>
              <a:gd name="connsiteY4" fmla="*/ 9525 h 5143500"/>
              <a:gd name="connsiteX0" fmla="*/ 1687405 w 3611455"/>
              <a:gd name="connsiteY0" fmla="*/ 9525 h 5143500"/>
              <a:gd name="connsiteX1" fmla="*/ 3611455 w 3611455"/>
              <a:gd name="connsiteY1" fmla="*/ 0 h 5143500"/>
              <a:gd name="connsiteX2" fmla="*/ 3611455 w 3611455"/>
              <a:gd name="connsiteY2" fmla="*/ 5143500 h 5143500"/>
              <a:gd name="connsiteX3" fmla="*/ 87205 w 3611455"/>
              <a:gd name="connsiteY3" fmla="*/ 5143500 h 5143500"/>
              <a:gd name="connsiteX4" fmla="*/ 1687405 w 3611455"/>
              <a:gd name="connsiteY4" fmla="*/ 9525 h 5143500"/>
              <a:gd name="connsiteX0" fmla="*/ 1685374 w 3609424"/>
              <a:gd name="connsiteY0" fmla="*/ 9525 h 5143500"/>
              <a:gd name="connsiteX1" fmla="*/ 3609424 w 3609424"/>
              <a:gd name="connsiteY1" fmla="*/ 0 h 5143500"/>
              <a:gd name="connsiteX2" fmla="*/ 3609424 w 3609424"/>
              <a:gd name="connsiteY2" fmla="*/ 5143500 h 5143500"/>
              <a:gd name="connsiteX3" fmla="*/ 85174 w 3609424"/>
              <a:gd name="connsiteY3" fmla="*/ 5143500 h 5143500"/>
              <a:gd name="connsiteX4" fmla="*/ 1685374 w 3609424"/>
              <a:gd name="connsiteY4" fmla="*/ 9525 h 5143500"/>
              <a:gd name="connsiteX0" fmla="*/ 1671927 w 3595977"/>
              <a:gd name="connsiteY0" fmla="*/ 9525 h 5143500"/>
              <a:gd name="connsiteX1" fmla="*/ 3595977 w 3595977"/>
              <a:gd name="connsiteY1" fmla="*/ 0 h 5143500"/>
              <a:gd name="connsiteX2" fmla="*/ 3595977 w 3595977"/>
              <a:gd name="connsiteY2" fmla="*/ 5143500 h 5143500"/>
              <a:gd name="connsiteX3" fmla="*/ 71727 w 3595977"/>
              <a:gd name="connsiteY3" fmla="*/ 5143500 h 5143500"/>
              <a:gd name="connsiteX4" fmla="*/ 1671927 w 3595977"/>
              <a:gd name="connsiteY4" fmla="*/ 9525 h 5143500"/>
              <a:gd name="connsiteX0" fmla="*/ 1696573 w 3620623"/>
              <a:gd name="connsiteY0" fmla="*/ 9525 h 5143500"/>
              <a:gd name="connsiteX1" fmla="*/ 3620623 w 3620623"/>
              <a:gd name="connsiteY1" fmla="*/ 0 h 5143500"/>
              <a:gd name="connsiteX2" fmla="*/ 3620623 w 3620623"/>
              <a:gd name="connsiteY2" fmla="*/ 5143500 h 5143500"/>
              <a:gd name="connsiteX3" fmla="*/ 96373 w 3620623"/>
              <a:gd name="connsiteY3" fmla="*/ 5143500 h 5143500"/>
              <a:gd name="connsiteX4" fmla="*/ 1696573 w 3620623"/>
              <a:gd name="connsiteY4" fmla="*/ 9525 h 5143500"/>
              <a:gd name="connsiteX0" fmla="*/ 1714885 w 3638935"/>
              <a:gd name="connsiteY0" fmla="*/ 9525 h 5143500"/>
              <a:gd name="connsiteX1" fmla="*/ 3638935 w 3638935"/>
              <a:gd name="connsiteY1" fmla="*/ 0 h 5143500"/>
              <a:gd name="connsiteX2" fmla="*/ 3638935 w 3638935"/>
              <a:gd name="connsiteY2" fmla="*/ 5143500 h 5143500"/>
              <a:gd name="connsiteX3" fmla="*/ 114685 w 3638935"/>
              <a:gd name="connsiteY3" fmla="*/ 5143500 h 5143500"/>
              <a:gd name="connsiteX4" fmla="*/ 1714885 w 3638935"/>
              <a:gd name="connsiteY4" fmla="*/ 9525 h 5143500"/>
              <a:gd name="connsiteX0" fmla="*/ 1718138 w 3642188"/>
              <a:gd name="connsiteY0" fmla="*/ 9525 h 5143500"/>
              <a:gd name="connsiteX1" fmla="*/ 3642188 w 3642188"/>
              <a:gd name="connsiteY1" fmla="*/ 0 h 5143500"/>
              <a:gd name="connsiteX2" fmla="*/ 3642188 w 3642188"/>
              <a:gd name="connsiteY2" fmla="*/ 5143500 h 5143500"/>
              <a:gd name="connsiteX3" fmla="*/ 117938 w 3642188"/>
              <a:gd name="connsiteY3" fmla="*/ 5143500 h 5143500"/>
              <a:gd name="connsiteX4" fmla="*/ 1718138 w 3642188"/>
              <a:gd name="connsiteY4" fmla="*/ 9525 h 5143500"/>
              <a:gd name="connsiteX0" fmla="*/ 1729957 w 3654007"/>
              <a:gd name="connsiteY0" fmla="*/ 9525 h 5149850"/>
              <a:gd name="connsiteX1" fmla="*/ 3654007 w 3654007"/>
              <a:gd name="connsiteY1" fmla="*/ 0 h 5149850"/>
              <a:gd name="connsiteX2" fmla="*/ 3654007 w 3654007"/>
              <a:gd name="connsiteY2" fmla="*/ 5143500 h 5149850"/>
              <a:gd name="connsiteX3" fmla="*/ 117057 w 3654007"/>
              <a:gd name="connsiteY3" fmla="*/ 5149850 h 5149850"/>
              <a:gd name="connsiteX4" fmla="*/ 1729957 w 3654007"/>
              <a:gd name="connsiteY4" fmla="*/ 9525 h 5149850"/>
              <a:gd name="connsiteX0" fmla="*/ 1652638 w 3576688"/>
              <a:gd name="connsiteY0" fmla="*/ 9525 h 5149850"/>
              <a:gd name="connsiteX1" fmla="*/ 3576688 w 3576688"/>
              <a:gd name="connsiteY1" fmla="*/ 0 h 5149850"/>
              <a:gd name="connsiteX2" fmla="*/ 3576688 w 3576688"/>
              <a:gd name="connsiteY2" fmla="*/ 5143500 h 5149850"/>
              <a:gd name="connsiteX3" fmla="*/ 39738 w 3576688"/>
              <a:gd name="connsiteY3" fmla="*/ 5149850 h 5149850"/>
              <a:gd name="connsiteX4" fmla="*/ 1652638 w 3576688"/>
              <a:gd name="connsiteY4" fmla="*/ 9525 h 5149850"/>
              <a:gd name="connsiteX0" fmla="*/ 1715094 w 3639144"/>
              <a:gd name="connsiteY0" fmla="*/ 9525 h 5149850"/>
              <a:gd name="connsiteX1" fmla="*/ 3639144 w 3639144"/>
              <a:gd name="connsiteY1" fmla="*/ 0 h 5149850"/>
              <a:gd name="connsiteX2" fmla="*/ 3639144 w 3639144"/>
              <a:gd name="connsiteY2" fmla="*/ 5143500 h 5149850"/>
              <a:gd name="connsiteX3" fmla="*/ 102194 w 3639144"/>
              <a:gd name="connsiteY3" fmla="*/ 5149850 h 5149850"/>
              <a:gd name="connsiteX4" fmla="*/ 1715094 w 3639144"/>
              <a:gd name="connsiteY4" fmla="*/ 9525 h 5149850"/>
              <a:gd name="connsiteX0" fmla="*/ 1709147 w 3639547"/>
              <a:gd name="connsiteY0" fmla="*/ 0 h 5165725"/>
              <a:gd name="connsiteX1" fmla="*/ 3639547 w 3639547"/>
              <a:gd name="connsiteY1" fmla="*/ 15875 h 5165725"/>
              <a:gd name="connsiteX2" fmla="*/ 3639547 w 3639547"/>
              <a:gd name="connsiteY2" fmla="*/ 5159375 h 5165725"/>
              <a:gd name="connsiteX3" fmla="*/ 102597 w 3639547"/>
              <a:gd name="connsiteY3" fmla="*/ 5165725 h 5165725"/>
              <a:gd name="connsiteX4" fmla="*/ 1709147 w 3639547"/>
              <a:gd name="connsiteY4" fmla="*/ 0 h 5165725"/>
              <a:gd name="connsiteX0" fmla="*/ 1701671 w 3632071"/>
              <a:gd name="connsiteY0" fmla="*/ 0 h 5165725"/>
              <a:gd name="connsiteX1" fmla="*/ 3632071 w 3632071"/>
              <a:gd name="connsiteY1" fmla="*/ 15875 h 5165725"/>
              <a:gd name="connsiteX2" fmla="*/ 3632071 w 3632071"/>
              <a:gd name="connsiteY2" fmla="*/ 5159375 h 5165725"/>
              <a:gd name="connsiteX3" fmla="*/ 95121 w 3632071"/>
              <a:gd name="connsiteY3" fmla="*/ 5165725 h 5165725"/>
              <a:gd name="connsiteX4" fmla="*/ 1701671 w 3632071"/>
              <a:gd name="connsiteY4" fmla="*/ 0 h 5165725"/>
              <a:gd name="connsiteX0" fmla="*/ 1705460 w 3635860"/>
              <a:gd name="connsiteY0" fmla="*/ 0 h 5165725"/>
              <a:gd name="connsiteX1" fmla="*/ 3635860 w 3635860"/>
              <a:gd name="connsiteY1" fmla="*/ 15875 h 5165725"/>
              <a:gd name="connsiteX2" fmla="*/ 3635860 w 3635860"/>
              <a:gd name="connsiteY2" fmla="*/ 5159375 h 5165725"/>
              <a:gd name="connsiteX3" fmla="*/ 98910 w 3635860"/>
              <a:gd name="connsiteY3" fmla="*/ 5165725 h 5165725"/>
              <a:gd name="connsiteX4" fmla="*/ 1705460 w 3635860"/>
              <a:gd name="connsiteY4" fmla="*/ 0 h 5165725"/>
              <a:gd name="connsiteX0" fmla="*/ 1711650 w 3642050"/>
              <a:gd name="connsiteY0" fmla="*/ 0 h 5165725"/>
              <a:gd name="connsiteX1" fmla="*/ 3642050 w 3642050"/>
              <a:gd name="connsiteY1" fmla="*/ 15875 h 5165725"/>
              <a:gd name="connsiteX2" fmla="*/ 3642050 w 3642050"/>
              <a:gd name="connsiteY2" fmla="*/ 5159375 h 5165725"/>
              <a:gd name="connsiteX3" fmla="*/ 105100 w 3642050"/>
              <a:gd name="connsiteY3" fmla="*/ 5165725 h 5165725"/>
              <a:gd name="connsiteX4" fmla="*/ 1711650 w 3642050"/>
              <a:gd name="connsiteY4" fmla="*/ 0 h 5165725"/>
              <a:gd name="connsiteX0" fmla="*/ 1703561 w 3642587"/>
              <a:gd name="connsiteY0" fmla="*/ 0 h 5159255"/>
              <a:gd name="connsiteX1" fmla="*/ 3642587 w 3642587"/>
              <a:gd name="connsiteY1" fmla="*/ 9405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2587"/>
              <a:gd name="connsiteY0" fmla="*/ 0 h 5159255"/>
              <a:gd name="connsiteX1" fmla="*/ 3633961 w 3642587"/>
              <a:gd name="connsiteY1" fmla="*/ 2936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3416"/>
              <a:gd name="connsiteY0" fmla="*/ 0 h 5159255"/>
              <a:gd name="connsiteX1" fmla="*/ 3642587 w 3643416"/>
              <a:gd name="connsiteY1" fmla="*/ 2936 h 5159255"/>
              <a:gd name="connsiteX2" fmla="*/ 3642587 w 3643416"/>
              <a:gd name="connsiteY2" fmla="*/ 5152905 h 5159255"/>
              <a:gd name="connsiteX3" fmla="*/ 105637 w 3643416"/>
              <a:gd name="connsiteY3" fmla="*/ 5159255 h 5159255"/>
              <a:gd name="connsiteX4" fmla="*/ 1703561 w 3643416"/>
              <a:gd name="connsiteY4" fmla="*/ 0 h 5159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3416" h="5159255">
                <a:moveTo>
                  <a:pt x="1703561" y="0"/>
                </a:moveTo>
                <a:lnTo>
                  <a:pt x="3642587" y="2936"/>
                </a:lnTo>
                <a:cubicBezTo>
                  <a:pt x="3645462" y="1719592"/>
                  <a:pt x="3639712" y="3436249"/>
                  <a:pt x="3642587" y="5152905"/>
                </a:cubicBezTo>
                <a:lnTo>
                  <a:pt x="105637" y="5159255"/>
                </a:lnTo>
                <a:cubicBezTo>
                  <a:pt x="-373788" y="2698630"/>
                  <a:pt x="887586" y="796925"/>
                  <a:pt x="1703561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FR" sz="1350" noProof="0" dirty="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3429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fr-FR" noProof="0" dirty="0" smtClean="0"/>
              <a:t>Cliquez et modifiez le titre</a:t>
            </a:r>
            <a:endParaRPr lang="fr-FR" noProof="0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 bwMode="auto">
          <a:xfrm>
            <a:off x="4740166" y="1196859"/>
            <a:ext cx="3993826" cy="2817677"/>
          </a:xfrm>
          <a:custGeom>
            <a:avLst/>
            <a:gdLst>
              <a:gd name="connsiteX0" fmla="*/ 0 w 2871788"/>
              <a:gd name="connsiteY0" fmla="*/ 0 h 3617912"/>
              <a:gd name="connsiteX1" fmla="*/ 2871788 w 2871788"/>
              <a:gd name="connsiteY1" fmla="*/ 0 h 3617912"/>
              <a:gd name="connsiteX2" fmla="*/ 2871788 w 2871788"/>
              <a:gd name="connsiteY2" fmla="*/ 3617912 h 3617912"/>
              <a:gd name="connsiteX3" fmla="*/ 0 w 2871788"/>
              <a:gd name="connsiteY3" fmla="*/ 3617912 h 3617912"/>
              <a:gd name="connsiteX4" fmla="*/ 0 w 2871788"/>
              <a:gd name="connsiteY4" fmla="*/ 0 h 3617912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617912 h 3883583"/>
              <a:gd name="connsiteX4" fmla="*/ 0 w 2871788"/>
              <a:gd name="connsiteY4" fmla="*/ 0 h 3883583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716766 h 3883583"/>
              <a:gd name="connsiteX4" fmla="*/ 0 w 2871788"/>
              <a:gd name="connsiteY4" fmla="*/ 0 h 3883583"/>
              <a:gd name="connsiteX0" fmla="*/ 0 w 2871788"/>
              <a:gd name="connsiteY0" fmla="*/ 0 h 3930717"/>
              <a:gd name="connsiteX1" fmla="*/ 2871788 w 2871788"/>
              <a:gd name="connsiteY1" fmla="*/ 0 h 3930717"/>
              <a:gd name="connsiteX2" fmla="*/ 2871788 w 2871788"/>
              <a:gd name="connsiteY2" fmla="*/ 3930717 h 3930717"/>
              <a:gd name="connsiteX3" fmla="*/ 0 w 2871788"/>
              <a:gd name="connsiteY3" fmla="*/ 3716766 h 3930717"/>
              <a:gd name="connsiteX4" fmla="*/ 0 w 2871788"/>
              <a:gd name="connsiteY4" fmla="*/ 0 h 3930717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394341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394341 w 3104034"/>
              <a:gd name="connsiteY4" fmla="*/ 97081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64021 w 3124382"/>
              <a:gd name="connsiteY0" fmla="*/ 0 h 4009409"/>
              <a:gd name="connsiteX1" fmla="*/ 3124382 w 3124382"/>
              <a:gd name="connsiteY1" fmla="*/ 0 h 4009409"/>
              <a:gd name="connsiteX2" fmla="*/ 3124382 w 3124382"/>
              <a:gd name="connsiteY2" fmla="*/ 3827164 h 4009409"/>
              <a:gd name="connsiteX3" fmla="*/ 0 w 3124382"/>
              <a:gd name="connsiteY3" fmla="*/ 4009409 h 4009409"/>
              <a:gd name="connsiteX4" fmla="*/ 464021 w 3124382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29946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29946 w 3131164"/>
              <a:gd name="connsiteY4" fmla="*/ 0 h 4009409"/>
              <a:gd name="connsiteX0" fmla="*/ 9599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9599 w 3131164"/>
              <a:gd name="connsiteY4" fmla="*/ 0 h 4009409"/>
              <a:gd name="connsiteX0" fmla="*/ 399 w 3142312"/>
              <a:gd name="connsiteY0" fmla="*/ 0 h 4009409"/>
              <a:gd name="connsiteX1" fmla="*/ 3135530 w 3142312"/>
              <a:gd name="connsiteY1" fmla="*/ 0 h 4009409"/>
              <a:gd name="connsiteX2" fmla="*/ 3142312 w 3142312"/>
              <a:gd name="connsiteY2" fmla="*/ 4008382 h 4009409"/>
              <a:gd name="connsiteX3" fmla="*/ 11148 w 3142312"/>
              <a:gd name="connsiteY3" fmla="*/ 4009409 h 4009409"/>
              <a:gd name="connsiteX4" fmla="*/ 399 w 3142312"/>
              <a:gd name="connsiteY4" fmla="*/ 0 h 4009409"/>
              <a:gd name="connsiteX0" fmla="*/ 622 w 3135753"/>
              <a:gd name="connsiteY0" fmla="*/ 0 h 4009409"/>
              <a:gd name="connsiteX1" fmla="*/ 3128971 w 3135753"/>
              <a:gd name="connsiteY1" fmla="*/ 0 h 4009409"/>
              <a:gd name="connsiteX2" fmla="*/ 3135753 w 3135753"/>
              <a:gd name="connsiteY2" fmla="*/ 4008382 h 4009409"/>
              <a:gd name="connsiteX3" fmla="*/ 4589 w 3135753"/>
              <a:gd name="connsiteY3" fmla="*/ 4009409 h 4009409"/>
              <a:gd name="connsiteX4" fmla="*/ 622 w 3135753"/>
              <a:gd name="connsiteY4" fmla="*/ 0 h 4009409"/>
              <a:gd name="connsiteX0" fmla="*/ 0 w 3135131"/>
              <a:gd name="connsiteY0" fmla="*/ 0 h 4009409"/>
              <a:gd name="connsiteX1" fmla="*/ 3128349 w 3135131"/>
              <a:gd name="connsiteY1" fmla="*/ 0 h 4009409"/>
              <a:gd name="connsiteX2" fmla="*/ 3135131 w 3135131"/>
              <a:gd name="connsiteY2" fmla="*/ 4008382 h 4009409"/>
              <a:gd name="connsiteX3" fmla="*/ 3967 w 3135131"/>
              <a:gd name="connsiteY3" fmla="*/ 4009409 h 4009409"/>
              <a:gd name="connsiteX4" fmla="*/ 0 w 3135131"/>
              <a:gd name="connsiteY4" fmla="*/ 0 h 4009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5131" h="4009409">
                <a:moveTo>
                  <a:pt x="0" y="0"/>
                </a:moveTo>
                <a:lnTo>
                  <a:pt x="3128349" y="0"/>
                </a:lnTo>
                <a:cubicBezTo>
                  <a:pt x="3130610" y="1336127"/>
                  <a:pt x="3131740" y="2004191"/>
                  <a:pt x="3135131" y="4008382"/>
                </a:cubicBezTo>
                <a:lnTo>
                  <a:pt x="3967" y="4009409"/>
                </a:lnTo>
                <a:cubicBezTo>
                  <a:pt x="7167" y="2672939"/>
                  <a:pt x="1983" y="200470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0" indent="0" algn="ctr"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Faire glisser l'image vers l'espace </a:t>
            </a:r>
            <a:br>
              <a:rPr lang="fr-FR" noProof="0" dirty="0"/>
            </a:br>
            <a:r>
              <a:rPr lang="fr-FR" noProof="0" dirty="0"/>
              <a:t>réservé ou cliquer sur l'icône pour l'ajouter</a:t>
            </a:r>
          </a:p>
        </p:txBody>
      </p:sp>
      <p:sp>
        <p:nvSpPr>
          <p:cNvPr id="5" name="Espace réservé du texte 2"/>
          <p:cNvSpPr>
            <a:spLocks noGrp="1"/>
          </p:cNvSpPr>
          <p:nvPr>
            <p:ph idx="1" hasCustomPrompt="1"/>
          </p:nvPr>
        </p:nvSpPr>
        <p:spPr>
          <a:xfrm>
            <a:off x="266765" y="696543"/>
            <a:ext cx="4363409" cy="38183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68275" indent="-168275">
              <a:buClr>
                <a:schemeClr val="bg2"/>
              </a:buCl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fr-FR" noProof="0" dirty="0" smtClean="0"/>
              <a:t>Cliquez pour modifier les styles du texte du masque</a:t>
            </a:r>
          </a:p>
          <a:p>
            <a:pPr lvl="1"/>
            <a:r>
              <a:rPr lang="fr-FR" noProof="0" dirty="0" smtClean="0"/>
              <a:t>Deuxième niveau</a:t>
            </a:r>
          </a:p>
          <a:p>
            <a:pPr lvl="2"/>
            <a:r>
              <a:rPr lang="fr-FR" noProof="0" dirty="0" smtClean="0"/>
              <a:t>Troisième niveau</a:t>
            </a:r>
            <a:endParaRPr lang="fr-FR" noProof="0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502" y="4656024"/>
            <a:ext cx="1562003" cy="34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954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2_Titre et contenu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1"/>
          <p:cNvSpPr/>
          <p:nvPr userDrawn="1"/>
        </p:nvSpPr>
        <p:spPr bwMode="auto">
          <a:xfrm>
            <a:off x="5501412" y="-9405"/>
            <a:ext cx="3643416" cy="5159255"/>
          </a:xfrm>
          <a:custGeom>
            <a:avLst/>
            <a:gdLst>
              <a:gd name="connsiteX0" fmla="*/ 0 w 3657600"/>
              <a:gd name="connsiteY0" fmla="*/ 0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0 w 3657600"/>
              <a:gd name="connsiteY4" fmla="*/ 0 h 5143500"/>
              <a:gd name="connsiteX0" fmla="*/ 2114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2114550 w 3657600"/>
              <a:gd name="connsiteY4" fmla="*/ 9525 h 5143500"/>
              <a:gd name="connsiteX0" fmla="*/ 1733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1733550 w 3657600"/>
              <a:gd name="connsiteY4" fmla="*/ 9525 h 5143500"/>
              <a:gd name="connsiteX0" fmla="*/ 1600200 w 3524250"/>
              <a:gd name="connsiteY0" fmla="*/ 9525 h 5143500"/>
              <a:gd name="connsiteX1" fmla="*/ 3524250 w 3524250"/>
              <a:gd name="connsiteY1" fmla="*/ 0 h 5143500"/>
              <a:gd name="connsiteX2" fmla="*/ 3524250 w 3524250"/>
              <a:gd name="connsiteY2" fmla="*/ 5143500 h 5143500"/>
              <a:gd name="connsiteX3" fmla="*/ 0 w 3524250"/>
              <a:gd name="connsiteY3" fmla="*/ 5143500 h 5143500"/>
              <a:gd name="connsiteX4" fmla="*/ 1600200 w 3524250"/>
              <a:gd name="connsiteY4" fmla="*/ 9525 h 5143500"/>
              <a:gd name="connsiteX0" fmla="*/ 1687405 w 3611455"/>
              <a:gd name="connsiteY0" fmla="*/ 9525 h 5143500"/>
              <a:gd name="connsiteX1" fmla="*/ 3611455 w 3611455"/>
              <a:gd name="connsiteY1" fmla="*/ 0 h 5143500"/>
              <a:gd name="connsiteX2" fmla="*/ 3611455 w 3611455"/>
              <a:gd name="connsiteY2" fmla="*/ 5143500 h 5143500"/>
              <a:gd name="connsiteX3" fmla="*/ 87205 w 3611455"/>
              <a:gd name="connsiteY3" fmla="*/ 5143500 h 5143500"/>
              <a:gd name="connsiteX4" fmla="*/ 1687405 w 3611455"/>
              <a:gd name="connsiteY4" fmla="*/ 9525 h 5143500"/>
              <a:gd name="connsiteX0" fmla="*/ 1685374 w 3609424"/>
              <a:gd name="connsiteY0" fmla="*/ 9525 h 5143500"/>
              <a:gd name="connsiteX1" fmla="*/ 3609424 w 3609424"/>
              <a:gd name="connsiteY1" fmla="*/ 0 h 5143500"/>
              <a:gd name="connsiteX2" fmla="*/ 3609424 w 3609424"/>
              <a:gd name="connsiteY2" fmla="*/ 5143500 h 5143500"/>
              <a:gd name="connsiteX3" fmla="*/ 85174 w 3609424"/>
              <a:gd name="connsiteY3" fmla="*/ 5143500 h 5143500"/>
              <a:gd name="connsiteX4" fmla="*/ 1685374 w 3609424"/>
              <a:gd name="connsiteY4" fmla="*/ 9525 h 5143500"/>
              <a:gd name="connsiteX0" fmla="*/ 1671927 w 3595977"/>
              <a:gd name="connsiteY0" fmla="*/ 9525 h 5143500"/>
              <a:gd name="connsiteX1" fmla="*/ 3595977 w 3595977"/>
              <a:gd name="connsiteY1" fmla="*/ 0 h 5143500"/>
              <a:gd name="connsiteX2" fmla="*/ 3595977 w 3595977"/>
              <a:gd name="connsiteY2" fmla="*/ 5143500 h 5143500"/>
              <a:gd name="connsiteX3" fmla="*/ 71727 w 3595977"/>
              <a:gd name="connsiteY3" fmla="*/ 5143500 h 5143500"/>
              <a:gd name="connsiteX4" fmla="*/ 1671927 w 3595977"/>
              <a:gd name="connsiteY4" fmla="*/ 9525 h 5143500"/>
              <a:gd name="connsiteX0" fmla="*/ 1696573 w 3620623"/>
              <a:gd name="connsiteY0" fmla="*/ 9525 h 5143500"/>
              <a:gd name="connsiteX1" fmla="*/ 3620623 w 3620623"/>
              <a:gd name="connsiteY1" fmla="*/ 0 h 5143500"/>
              <a:gd name="connsiteX2" fmla="*/ 3620623 w 3620623"/>
              <a:gd name="connsiteY2" fmla="*/ 5143500 h 5143500"/>
              <a:gd name="connsiteX3" fmla="*/ 96373 w 3620623"/>
              <a:gd name="connsiteY3" fmla="*/ 5143500 h 5143500"/>
              <a:gd name="connsiteX4" fmla="*/ 1696573 w 3620623"/>
              <a:gd name="connsiteY4" fmla="*/ 9525 h 5143500"/>
              <a:gd name="connsiteX0" fmla="*/ 1714885 w 3638935"/>
              <a:gd name="connsiteY0" fmla="*/ 9525 h 5143500"/>
              <a:gd name="connsiteX1" fmla="*/ 3638935 w 3638935"/>
              <a:gd name="connsiteY1" fmla="*/ 0 h 5143500"/>
              <a:gd name="connsiteX2" fmla="*/ 3638935 w 3638935"/>
              <a:gd name="connsiteY2" fmla="*/ 5143500 h 5143500"/>
              <a:gd name="connsiteX3" fmla="*/ 114685 w 3638935"/>
              <a:gd name="connsiteY3" fmla="*/ 5143500 h 5143500"/>
              <a:gd name="connsiteX4" fmla="*/ 1714885 w 3638935"/>
              <a:gd name="connsiteY4" fmla="*/ 9525 h 5143500"/>
              <a:gd name="connsiteX0" fmla="*/ 1718138 w 3642188"/>
              <a:gd name="connsiteY0" fmla="*/ 9525 h 5143500"/>
              <a:gd name="connsiteX1" fmla="*/ 3642188 w 3642188"/>
              <a:gd name="connsiteY1" fmla="*/ 0 h 5143500"/>
              <a:gd name="connsiteX2" fmla="*/ 3642188 w 3642188"/>
              <a:gd name="connsiteY2" fmla="*/ 5143500 h 5143500"/>
              <a:gd name="connsiteX3" fmla="*/ 117938 w 3642188"/>
              <a:gd name="connsiteY3" fmla="*/ 5143500 h 5143500"/>
              <a:gd name="connsiteX4" fmla="*/ 1718138 w 3642188"/>
              <a:gd name="connsiteY4" fmla="*/ 9525 h 5143500"/>
              <a:gd name="connsiteX0" fmla="*/ 1729957 w 3654007"/>
              <a:gd name="connsiteY0" fmla="*/ 9525 h 5149850"/>
              <a:gd name="connsiteX1" fmla="*/ 3654007 w 3654007"/>
              <a:gd name="connsiteY1" fmla="*/ 0 h 5149850"/>
              <a:gd name="connsiteX2" fmla="*/ 3654007 w 3654007"/>
              <a:gd name="connsiteY2" fmla="*/ 5143500 h 5149850"/>
              <a:gd name="connsiteX3" fmla="*/ 117057 w 3654007"/>
              <a:gd name="connsiteY3" fmla="*/ 5149850 h 5149850"/>
              <a:gd name="connsiteX4" fmla="*/ 1729957 w 3654007"/>
              <a:gd name="connsiteY4" fmla="*/ 9525 h 5149850"/>
              <a:gd name="connsiteX0" fmla="*/ 1652638 w 3576688"/>
              <a:gd name="connsiteY0" fmla="*/ 9525 h 5149850"/>
              <a:gd name="connsiteX1" fmla="*/ 3576688 w 3576688"/>
              <a:gd name="connsiteY1" fmla="*/ 0 h 5149850"/>
              <a:gd name="connsiteX2" fmla="*/ 3576688 w 3576688"/>
              <a:gd name="connsiteY2" fmla="*/ 5143500 h 5149850"/>
              <a:gd name="connsiteX3" fmla="*/ 39738 w 3576688"/>
              <a:gd name="connsiteY3" fmla="*/ 5149850 h 5149850"/>
              <a:gd name="connsiteX4" fmla="*/ 1652638 w 3576688"/>
              <a:gd name="connsiteY4" fmla="*/ 9525 h 5149850"/>
              <a:gd name="connsiteX0" fmla="*/ 1715094 w 3639144"/>
              <a:gd name="connsiteY0" fmla="*/ 9525 h 5149850"/>
              <a:gd name="connsiteX1" fmla="*/ 3639144 w 3639144"/>
              <a:gd name="connsiteY1" fmla="*/ 0 h 5149850"/>
              <a:gd name="connsiteX2" fmla="*/ 3639144 w 3639144"/>
              <a:gd name="connsiteY2" fmla="*/ 5143500 h 5149850"/>
              <a:gd name="connsiteX3" fmla="*/ 102194 w 3639144"/>
              <a:gd name="connsiteY3" fmla="*/ 5149850 h 5149850"/>
              <a:gd name="connsiteX4" fmla="*/ 1715094 w 3639144"/>
              <a:gd name="connsiteY4" fmla="*/ 9525 h 5149850"/>
              <a:gd name="connsiteX0" fmla="*/ 1709147 w 3639547"/>
              <a:gd name="connsiteY0" fmla="*/ 0 h 5165725"/>
              <a:gd name="connsiteX1" fmla="*/ 3639547 w 3639547"/>
              <a:gd name="connsiteY1" fmla="*/ 15875 h 5165725"/>
              <a:gd name="connsiteX2" fmla="*/ 3639547 w 3639547"/>
              <a:gd name="connsiteY2" fmla="*/ 5159375 h 5165725"/>
              <a:gd name="connsiteX3" fmla="*/ 102597 w 3639547"/>
              <a:gd name="connsiteY3" fmla="*/ 5165725 h 5165725"/>
              <a:gd name="connsiteX4" fmla="*/ 1709147 w 3639547"/>
              <a:gd name="connsiteY4" fmla="*/ 0 h 5165725"/>
              <a:gd name="connsiteX0" fmla="*/ 1701671 w 3632071"/>
              <a:gd name="connsiteY0" fmla="*/ 0 h 5165725"/>
              <a:gd name="connsiteX1" fmla="*/ 3632071 w 3632071"/>
              <a:gd name="connsiteY1" fmla="*/ 15875 h 5165725"/>
              <a:gd name="connsiteX2" fmla="*/ 3632071 w 3632071"/>
              <a:gd name="connsiteY2" fmla="*/ 5159375 h 5165725"/>
              <a:gd name="connsiteX3" fmla="*/ 95121 w 3632071"/>
              <a:gd name="connsiteY3" fmla="*/ 5165725 h 5165725"/>
              <a:gd name="connsiteX4" fmla="*/ 1701671 w 3632071"/>
              <a:gd name="connsiteY4" fmla="*/ 0 h 5165725"/>
              <a:gd name="connsiteX0" fmla="*/ 1705460 w 3635860"/>
              <a:gd name="connsiteY0" fmla="*/ 0 h 5165725"/>
              <a:gd name="connsiteX1" fmla="*/ 3635860 w 3635860"/>
              <a:gd name="connsiteY1" fmla="*/ 15875 h 5165725"/>
              <a:gd name="connsiteX2" fmla="*/ 3635860 w 3635860"/>
              <a:gd name="connsiteY2" fmla="*/ 5159375 h 5165725"/>
              <a:gd name="connsiteX3" fmla="*/ 98910 w 3635860"/>
              <a:gd name="connsiteY3" fmla="*/ 5165725 h 5165725"/>
              <a:gd name="connsiteX4" fmla="*/ 1705460 w 3635860"/>
              <a:gd name="connsiteY4" fmla="*/ 0 h 5165725"/>
              <a:gd name="connsiteX0" fmla="*/ 1711650 w 3642050"/>
              <a:gd name="connsiteY0" fmla="*/ 0 h 5165725"/>
              <a:gd name="connsiteX1" fmla="*/ 3642050 w 3642050"/>
              <a:gd name="connsiteY1" fmla="*/ 15875 h 5165725"/>
              <a:gd name="connsiteX2" fmla="*/ 3642050 w 3642050"/>
              <a:gd name="connsiteY2" fmla="*/ 5159375 h 5165725"/>
              <a:gd name="connsiteX3" fmla="*/ 105100 w 3642050"/>
              <a:gd name="connsiteY3" fmla="*/ 5165725 h 5165725"/>
              <a:gd name="connsiteX4" fmla="*/ 1711650 w 3642050"/>
              <a:gd name="connsiteY4" fmla="*/ 0 h 5165725"/>
              <a:gd name="connsiteX0" fmla="*/ 1703561 w 3642587"/>
              <a:gd name="connsiteY0" fmla="*/ 0 h 5159255"/>
              <a:gd name="connsiteX1" fmla="*/ 3642587 w 3642587"/>
              <a:gd name="connsiteY1" fmla="*/ 9405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2587"/>
              <a:gd name="connsiteY0" fmla="*/ 0 h 5159255"/>
              <a:gd name="connsiteX1" fmla="*/ 3633961 w 3642587"/>
              <a:gd name="connsiteY1" fmla="*/ 2936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3416"/>
              <a:gd name="connsiteY0" fmla="*/ 0 h 5159255"/>
              <a:gd name="connsiteX1" fmla="*/ 3642587 w 3643416"/>
              <a:gd name="connsiteY1" fmla="*/ 2936 h 5159255"/>
              <a:gd name="connsiteX2" fmla="*/ 3642587 w 3643416"/>
              <a:gd name="connsiteY2" fmla="*/ 5152905 h 5159255"/>
              <a:gd name="connsiteX3" fmla="*/ 105637 w 3643416"/>
              <a:gd name="connsiteY3" fmla="*/ 5159255 h 5159255"/>
              <a:gd name="connsiteX4" fmla="*/ 1703561 w 3643416"/>
              <a:gd name="connsiteY4" fmla="*/ 0 h 5159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3416" h="5159255">
                <a:moveTo>
                  <a:pt x="1703561" y="0"/>
                </a:moveTo>
                <a:lnTo>
                  <a:pt x="3642587" y="2936"/>
                </a:lnTo>
                <a:cubicBezTo>
                  <a:pt x="3645462" y="1719592"/>
                  <a:pt x="3639712" y="3436249"/>
                  <a:pt x="3642587" y="5152905"/>
                </a:cubicBezTo>
                <a:lnTo>
                  <a:pt x="105637" y="5159255"/>
                </a:lnTo>
                <a:cubicBezTo>
                  <a:pt x="-373788" y="2698630"/>
                  <a:pt x="887586" y="796925"/>
                  <a:pt x="1703561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GB" sz="1350" noProof="0" dirty="0"/>
          </a:p>
        </p:txBody>
      </p:sp>
      <p:grpSp>
        <p:nvGrpSpPr>
          <p:cNvPr id="29" name="Grouper 28"/>
          <p:cNvGrpSpPr/>
          <p:nvPr userDrawn="1"/>
        </p:nvGrpSpPr>
        <p:grpSpPr>
          <a:xfrm>
            <a:off x="5021581" y="-20538"/>
            <a:ext cx="1875985" cy="5164038"/>
            <a:chOff x="5021580" y="4728"/>
            <a:chExt cx="1875985" cy="6853272"/>
          </a:xfrm>
        </p:grpSpPr>
        <p:sp>
          <p:nvSpPr>
            <p:cNvPr id="30" name="Forme libre 29"/>
            <p:cNvSpPr/>
            <p:nvPr userDrawn="1"/>
          </p:nvSpPr>
          <p:spPr>
            <a:xfrm>
              <a:off x="5021580" y="4728"/>
              <a:ext cx="747600" cy="6853272"/>
            </a:xfrm>
            <a:custGeom>
              <a:avLst/>
              <a:gdLst>
                <a:gd name="connsiteX0" fmla="*/ 751243 w 1897137"/>
                <a:gd name="connsiteY0" fmla="*/ 6852213 h 6852213"/>
                <a:gd name="connsiteX1" fmla="*/ 45187 w 1897137"/>
                <a:gd name="connsiteY1" fmla="*/ 3252486 h 6852213"/>
                <a:gd name="connsiteX2" fmla="*/ 1897137 w 1897137"/>
                <a:gd name="connsiteY2" fmla="*/ 0 h 6852213"/>
                <a:gd name="connsiteX0" fmla="*/ 1271740 w 1859234"/>
                <a:gd name="connsiteY0" fmla="*/ 6833163 h 6833163"/>
                <a:gd name="connsiteX1" fmla="*/ 7284 w 1859234"/>
                <a:gd name="connsiteY1" fmla="*/ 3252486 h 6833163"/>
                <a:gd name="connsiteX2" fmla="*/ 1859234 w 1859234"/>
                <a:gd name="connsiteY2" fmla="*/ 0 h 6833163"/>
                <a:gd name="connsiteX0" fmla="*/ 1273830 w 1861324"/>
                <a:gd name="connsiteY0" fmla="*/ 6833163 h 6833163"/>
                <a:gd name="connsiteX1" fmla="*/ 9374 w 1861324"/>
                <a:gd name="connsiteY1" fmla="*/ 3252486 h 6833163"/>
                <a:gd name="connsiteX2" fmla="*/ 1861324 w 1861324"/>
                <a:gd name="connsiteY2" fmla="*/ 0 h 6833163"/>
                <a:gd name="connsiteX0" fmla="*/ 1143473 w 1730967"/>
                <a:gd name="connsiteY0" fmla="*/ 6833163 h 6833163"/>
                <a:gd name="connsiteX1" fmla="*/ 11270 w 1730967"/>
                <a:gd name="connsiteY1" fmla="*/ 3255661 h 6833163"/>
                <a:gd name="connsiteX2" fmla="*/ 1730967 w 1730967"/>
                <a:gd name="connsiteY2" fmla="*/ 0 h 6833163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54300 w 1722615"/>
                <a:gd name="connsiteY0" fmla="*/ 6842688 h 6842688"/>
                <a:gd name="connsiteX1" fmla="*/ 9657 w 1722615"/>
                <a:gd name="connsiteY1" fmla="*/ 3416535 h 6842688"/>
                <a:gd name="connsiteX2" fmla="*/ 1722615 w 1722615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30041" h="6842688">
                  <a:moveTo>
                    <a:pt x="1061726" y="6842688"/>
                  </a:moveTo>
                  <a:cubicBezTo>
                    <a:pt x="348702" y="5778927"/>
                    <a:pt x="-94305" y="4695719"/>
                    <a:pt x="17083" y="3416535"/>
                  </a:cubicBezTo>
                  <a:cubicBezTo>
                    <a:pt x="128471" y="2137351"/>
                    <a:pt x="944138" y="717949"/>
                    <a:pt x="1730041" y="0"/>
                  </a:cubicBezTo>
                </a:path>
              </a:pathLst>
            </a:custGeom>
            <a:noFill/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noProof="0" dirty="0"/>
            </a:p>
          </p:txBody>
        </p:sp>
        <p:sp>
          <p:nvSpPr>
            <p:cNvPr id="31" name="Forme libre 30"/>
            <p:cNvSpPr/>
            <p:nvPr userDrawn="1"/>
          </p:nvSpPr>
          <p:spPr>
            <a:xfrm>
              <a:off x="5422699" y="4728"/>
              <a:ext cx="1474866" cy="6853272"/>
            </a:xfrm>
            <a:custGeom>
              <a:avLst/>
              <a:gdLst>
                <a:gd name="connsiteX0" fmla="*/ 751243 w 1897137"/>
                <a:gd name="connsiteY0" fmla="*/ 6852213 h 6852213"/>
                <a:gd name="connsiteX1" fmla="*/ 45187 w 1897137"/>
                <a:gd name="connsiteY1" fmla="*/ 3252486 h 6852213"/>
                <a:gd name="connsiteX2" fmla="*/ 1897137 w 1897137"/>
                <a:gd name="connsiteY2" fmla="*/ 0 h 6852213"/>
                <a:gd name="connsiteX0" fmla="*/ 1271740 w 1859234"/>
                <a:gd name="connsiteY0" fmla="*/ 6833163 h 6833163"/>
                <a:gd name="connsiteX1" fmla="*/ 7284 w 1859234"/>
                <a:gd name="connsiteY1" fmla="*/ 3252486 h 6833163"/>
                <a:gd name="connsiteX2" fmla="*/ 1859234 w 1859234"/>
                <a:gd name="connsiteY2" fmla="*/ 0 h 6833163"/>
                <a:gd name="connsiteX0" fmla="*/ 1273830 w 1861324"/>
                <a:gd name="connsiteY0" fmla="*/ 6833163 h 6833163"/>
                <a:gd name="connsiteX1" fmla="*/ 9374 w 1861324"/>
                <a:gd name="connsiteY1" fmla="*/ 3252486 h 6833163"/>
                <a:gd name="connsiteX2" fmla="*/ 1861324 w 1861324"/>
                <a:gd name="connsiteY2" fmla="*/ 0 h 6833163"/>
                <a:gd name="connsiteX0" fmla="*/ 1143473 w 1730967"/>
                <a:gd name="connsiteY0" fmla="*/ 6833163 h 6833163"/>
                <a:gd name="connsiteX1" fmla="*/ 11270 w 1730967"/>
                <a:gd name="connsiteY1" fmla="*/ 3255661 h 6833163"/>
                <a:gd name="connsiteX2" fmla="*/ 1730967 w 1730967"/>
                <a:gd name="connsiteY2" fmla="*/ 0 h 6833163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54300 w 1722615"/>
                <a:gd name="connsiteY0" fmla="*/ 6842688 h 6842688"/>
                <a:gd name="connsiteX1" fmla="*/ 9657 w 1722615"/>
                <a:gd name="connsiteY1" fmla="*/ 3416535 h 6842688"/>
                <a:gd name="connsiteX2" fmla="*/ 1722615 w 1722615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201583 w 4272315"/>
                <a:gd name="connsiteY0" fmla="*/ 6842688 h 6842688"/>
                <a:gd name="connsiteX1" fmla="*/ 156940 w 4272315"/>
                <a:gd name="connsiteY1" fmla="*/ 3416535 h 6842688"/>
                <a:gd name="connsiteX2" fmla="*/ 4272315 w 4272315"/>
                <a:gd name="connsiteY2" fmla="*/ 0 h 6842688"/>
                <a:gd name="connsiteX0" fmla="*/ 420880 w 3491612"/>
                <a:gd name="connsiteY0" fmla="*/ 6842688 h 6842688"/>
                <a:gd name="connsiteX1" fmla="*/ 521761 w 3491612"/>
                <a:gd name="connsiteY1" fmla="*/ 3196869 h 6842688"/>
                <a:gd name="connsiteX2" fmla="*/ 3491612 w 3491612"/>
                <a:gd name="connsiteY2" fmla="*/ 0 h 6842688"/>
                <a:gd name="connsiteX0" fmla="*/ 383391 w 3454123"/>
                <a:gd name="connsiteY0" fmla="*/ 6842688 h 6842688"/>
                <a:gd name="connsiteX1" fmla="*/ 484272 w 3454123"/>
                <a:gd name="connsiteY1" fmla="*/ 3196869 h 6842688"/>
                <a:gd name="connsiteX2" fmla="*/ 3454123 w 3454123"/>
                <a:gd name="connsiteY2" fmla="*/ 0 h 6842688"/>
                <a:gd name="connsiteX0" fmla="*/ 294195 w 3364927"/>
                <a:gd name="connsiteY0" fmla="*/ 6842688 h 6842688"/>
                <a:gd name="connsiteX1" fmla="*/ 395076 w 3364927"/>
                <a:gd name="connsiteY1" fmla="*/ 3196869 h 6842688"/>
                <a:gd name="connsiteX2" fmla="*/ 3364927 w 3364927"/>
                <a:gd name="connsiteY2" fmla="*/ 0 h 6842688"/>
                <a:gd name="connsiteX0" fmla="*/ 313955 w 3384687"/>
                <a:gd name="connsiteY0" fmla="*/ 6842688 h 6842688"/>
                <a:gd name="connsiteX1" fmla="*/ 414836 w 3384687"/>
                <a:gd name="connsiteY1" fmla="*/ 3196869 h 6842688"/>
                <a:gd name="connsiteX2" fmla="*/ 3384687 w 3384687"/>
                <a:gd name="connsiteY2" fmla="*/ 0 h 6842688"/>
                <a:gd name="connsiteX0" fmla="*/ 319074 w 3389806"/>
                <a:gd name="connsiteY0" fmla="*/ 6842688 h 6842688"/>
                <a:gd name="connsiteX1" fmla="*/ 419955 w 3389806"/>
                <a:gd name="connsiteY1" fmla="*/ 3196869 h 6842688"/>
                <a:gd name="connsiteX2" fmla="*/ 3389806 w 3389806"/>
                <a:gd name="connsiteY2" fmla="*/ 0 h 6842688"/>
                <a:gd name="connsiteX0" fmla="*/ 319074 w 3389806"/>
                <a:gd name="connsiteY0" fmla="*/ 6842688 h 6842688"/>
                <a:gd name="connsiteX1" fmla="*/ 419955 w 3389806"/>
                <a:gd name="connsiteY1" fmla="*/ 3196869 h 6842688"/>
                <a:gd name="connsiteX2" fmla="*/ 3389806 w 3389806"/>
                <a:gd name="connsiteY2" fmla="*/ 0 h 6842688"/>
                <a:gd name="connsiteX0" fmla="*/ 334826 w 3405558"/>
                <a:gd name="connsiteY0" fmla="*/ 6842688 h 6842688"/>
                <a:gd name="connsiteX1" fmla="*/ 435707 w 3405558"/>
                <a:gd name="connsiteY1" fmla="*/ 3196869 h 6842688"/>
                <a:gd name="connsiteX2" fmla="*/ 3405558 w 3405558"/>
                <a:gd name="connsiteY2" fmla="*/ 0 h 6842688"/>
                <a:gd name="connsiteX0" fmla="*/ 334826 w 3405558"/>
                <a:gd name="connsiteY0" fmla="*/ 6842688 h 6842688"/>
                <a:gd name="connsiteX1" fmla="*/ 435707 w 3405558"/>
                <a:gd name="connsiteY1" fmla="*/ 3196869 h 6842688"/>
                <a:gd name="connsiteX2" fmla="*/ 3405558 w 3405558"/>
                <a:gd name="connsiteY2" fmla="*/ 0 h 6842688"/>
                <a:gd name="connsiteX0" fmla="*/ 334826 w 3405558"/>
                <a:gd name="connsiteY0" fmla="*/ 6842688 h 6842688"/>
                <a:gd name="connsiteX1" fmla="*/ 435707 w 3405558"/>
                <a:gd name="connsiteY1" fmla="*/ 3196869 h 6842688"/>
                <a:gd name="connsiteX2" fmla="*/ 3405558 w 3405558"/>
                <a:gd name="connsiteY2" fmla="*/ 0 h 6842688"/>
                <a:gd name="connsiteX0" fmla="*/ 342294 w 3413026"/>
                <a:gd name="connsiteY0" fmla="*/ 6842688 h 6842688"/>
                <a:gd name="connsiteX1" fmla="*/ 443175 w 3413026"/>
                <a:gd name="connsiteY1" fmla="*/ 3196869 h 6842688"/>
                <a:gd name="connsiteX2" fmla="*/ 3413026 w 3413026"/>
                <a:gd name="connsiteY2" fmla="*/ 0 h 6842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13026" h="6842688">
                  <a:moveTo>
                    <a:pt x="342294" y="6842688"/>
                  </a:moveTo>
                  <a:cubicBezTo>
                    <a:pt x="-163901" y="5710282"/>
                    <a:pt x="-90656" y="4481474"/>
                    <a:pt x="443175" y="3196869"/>
                  </a:cubicBezTo>
                  <a:cubicBezTo>
                    <a:pt x="977006" y="1912264"/>
                    <a:pt x="2180317" y="803543"/>
                    <a:pt x="3413026" y="0"/>
                  </a:cubicBezTo>
                </a:path>
              </a:pathLst>
            </a:custGeom>
            <a:noFill/>
            <a:ln w="635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noProof="0" dirty="0"/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3429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fr-FR" noProof="0" dirty="0"/>
              <a:t>Cliquez et modifiez le titre</a:t>
            </a:r>
            <a:endParaRPr lang="en-GB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0" hasCustomPrompt="1"/>
          </p:nvPr>
        </p:nvSpPr>
        <p:spPr bwMode="auto">
          <a:xfrm>
            <a:off x="5898598" y="1229181"/>
            <a:ext cx="2916868" cy="2057875"/>
          </a:xfrm>
          <a:custGeom>
            <a:avLst/>
            <a:gdLst>
              <a:gd name="connsiteX0" fmla="*/ 0 w 2871788"/>
              <a:gd name="connsiteY0" fmla="*/ 0 h 3617912"/>
              <a:gd name="connsiteX1" fmla="*/ 2871788 w 2871788"/>
              <a:gd name="connsiteY1" fmla="*/ 0 h 3617912"/>
              <a:gd name="connsiteX2" fmla="*/ 2871788 w 2871788"/>
              <a:gd name="connsiteY2" fmla="*/ 3617912 h 3617912"/>
              <a:gd name="connsiteX3" fmla="*/ 0 w 2871788"/>
              <a:gd name="connsiteY3" fmla="*/ 3617912 h 3617912"/>
              <a:gd name="connsiteX4" fmla="*/ 0 w 2871788"/>
              <a:gd name="connsiteY4" fmla="*/ 0 h 3617912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617912 h 3883583"/>
              <a:gd name="connsiteX4" fmla="*/ 0 w 2871788"/>
              <a:gd name="connsiteY4" fmla="*/ 0 h 3883583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716766 h 3883583"/>
              <a:gd name="connsiteX4" fmla="*/ 0 w 2871788"/>
              <a:gd name="connsiteY4" fmla="*/ 0 h 3883583"/>
              <a:gd name="connsiteX0" fmla="*/ 0 w 2871788"/>
              <a:gd name="connsiteY0" fmla="*/ 0 h 3930717"/>
              <a:gd name="connsiteX1" fmla="*/ 2871788 w 2871788"/>
              <a:gd name="connsiteY1" fmla="*/ 0 h 3930717"/>
              <a:gd name="connsiteX2" fmla="*/ 2871788 w 2871788"/>
              <a:gd name="connsiteY2" fmla="*/ 3930717 h 3930717"/>
              <a:gd name="connsiteX3" fmla="*/ 0 w 2871788"/>
              <a:gd name="connsiteY3" fmla="*/ 3716766 h 3930717"/>
              <a:gd name="connsiteX4" fmla="*/ 0 w 2871788"/>
              <a:gd name="connsiteY4" fmla="*/ 0 h 3930717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394341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394341 w 3104034"/>
              <a:gd name="connsiteY4" fmla="*/ 97081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64021 w 3124382"/>
              <a:gd name="connsiteY0" fmla="*/ 0 h 4009409"/>
              <a:gd name="connsiteX1" fmla="*/ 3124382 w 3124382"/>
              <a:gd name="connsiteY1" fmla="*/ 0 h 4009409"/>
              <a:gd name="connsiteX2" fmla="*/ 3124382 w 3124382"/>
              <a:gd name="connsiteY2" fmla="*/ 3827164 h 4009409"/>
              <a:gd name="connsiteX3" fmla="*/ 0 w 3124382"/>
              <a:gd name="connsiteY3" fmla="*/ 4009409 h 4009409"/>
              <a:gd name="connsiteX4" fmla="*/ 464021 w 3124382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29946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29946 w 3131164"/>
              <a:gd name="connsiteY4" fmla="*/ 0 h 4009409"/>
              <a:gd name="connsiteX0" fmla="*/ 9599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9599 w 3131164"/>
              <a:gd name="connsiteY4" fmla="*/ 0 h 4009409"/>
              <a:gd name="connsiteX0" fmla="*/ 399 w 3142312"/>
              <a:gd name="connsiteY0" fmla="*/ 0 h 4009409"/>
              <a:gd name="connsiteX1" fmla="*/ 3135530 w 3142312"/>
              <a:gd name="connsiteY1" fmla="*/ 0 h 4009409"/>
              <a:gd name="connsiteX2" fmla="*/ 3142312 w 3142312"/>
              <a:gd name="connsiteY2" fmla="*/ 4008382 h 4009409"/>
              <a:gd name="connsiteX3" fmla="*/ 11148 w 3142312"/>
              <a:gd name="connsiteY3" fmla="*/ 4009409 h 4009409"/>
              <a:gd name="connsiteX4" fmla="*/ 399 w 3142312"/>
              <a:gd name="connsiteY4" fmla="*/ 0 h 4009409"/>
              <a:gd name="connsiteX0" fmla="*/ 622 w 3135753"/>
              <a:gd name="connsiteY0" fmla="*/ 0 h 4009409"/>
              <a:gd name="connsiteX1" fmla="*/ 3128971 w 3135753"/>
              <a:gd name="connsiteY1" fmla="*/ 0 h 4009409"/>
              <a:gd name="connsiteX2" fmla="*/ 3135753 w 3135753"/>
              <a:gd name="connsiteY2" fmla="*/ 4008382 h 4009409"/>
              <a:gd name="connsiteX3" fmla="*/ 4589 w 3135753"/>
              <a:gd name="connsiteY3" fmla="*/ 4009409 h 4009409"/>
              <a:gd name="connsiteX4" fmla="*/ 622 w 3135753"/>
              <a:gd name="connsiteY4" fmla="*/ 0 h 4009409"/>
              <a:gd name="connsiteX0" fmla="*/ 0 w 3135131"/>
              <a:gd name="connsiteY0" fmla="*/ 0 h 4009409"/>
              <a:gd name="connsiteX1" fmla="*/ 3128349 w 3135131"/>
              <a:gd name="connsiteY1" fmla="*/ 0 h 4009409"/>
              <a:gd name="connsiteX2" fmla="*/ 3135131 w 3135131"/>
              <a:gd name="connsiteY2" fmla="*/ 4008382 h 4009409"/>
              <a:gd name="connsiteX3" fmla="*/ 3967 w 3135131"/>
              <a:gd name="connsiteY3" fmla="*/ 4009409 h 4009409"/>
              <a:gd name="connsiteX4" fmla="*/ 0 w 3135131"/>
              <a:gd name="connsiteY4" fmla="*/ 0 h 4009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5131" h="4009409">
                <a:moveTo>
                  <a:pt x="0" y="0"/>
                </a:moveTo>
                <a:lnTo>
                  <a:pt x="3128349" y="0"/>
                </a:lnTo>
                <a:cubicBezTo>
                  <a:pt x="3130610" y="1336127"/>
                  <a:pt x="3131740" y="2004191"/>
                  <a:pt x="3135131" y="4008382"/>
                </a:cubicBezTo>
                <a:lnTo>
                  <a:pt x="3967" y="4009409"/>
                </a:lnTo>
                <a:cubicBezTo>
                  <a:pt x="7167" y="2672939"/>
                  <a:pt x="1983" y="200470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0" indent="0" algn="ctr"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Faire glisser l'image vers l'espace réservé ou cliquer sur l'icône pour l'ajouter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1" hasCustomPrompt="1"/>
          </p:nvPr>
        </p:nvSpPr>
        <p:spPr>
          <a:xfrm>
            <a:off x="5898598" y="3396031"/>
            <a:ext cx="2916868" cy="111882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Cliquez pour modifier les styles</a:t>
            </a:r>
            <a:br>
              <a:rPr lang="fr-FR" noProof="0" dirty="0"/>
            </a:br>
            <a:r>
              <a:rPr lang="fr-FR" noProof="0" dirty="0"/>
              <a:t>du texte du masque</a:t>
            </a:r>
          </a:p>
        </p:txBody>
      </p:sp>
      <p:sp>
        <p:nvSpPr>
          <p:cNvPr id="8" name="Espace réservé du texte 2"/>
          <p:cNvSpPr>
            <a:spLocks noGrp="1"/>
          </p:cNvSpPr>
          <p:nvPr>
            <p:ph idx="1" hasCustomPrompt="1"/>
          </p:nvPr>
        </p:nvSpPr>
        <p:spPr>
          <a:xfrm>
            <a:off x="266765" y="696543"/>
            <a:ext cx="5491373" cy="38183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fr-FR" noProof="0" dirty="0" smtClean="0"/>
              <a:t>Cliquez pour modifier les styles du texte du masque</a:t>
            </a:r>
          </a:p>
          <a:p>
            <a:pPr lvl="1"/>
            <a:r>
              <a:rPr lang="fr-FR" noProof="0" dirty="0" smtClean="0"/>
              <a:t>Deuxième niveau</a:t>
            </a:r>
          </a:p>
          <a:p>
            <a:pPr lvl="2"/>
            <a:r>
              <a:rPr lang="fr-FR" noProof="0" dirty="0" smtClean="0"/>
              <a:t>Troisième niveau</a:t>
            </a:r>
            <a:endParaRPr lang="fr-FR" noProof="0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502" y="4656024"/>
            <a:ext cx="1562003" cy="34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067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3_Titre et contenu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1"/>
          <p:cNvSpPr/>
          <p:nvPr userDrawn="1"/>
        </p:nvSpPr>
        <p:spPr bwMode="auto">
          <a:xfrm>
            <a:off x="5501412" y="-9405"/>
            <a:ext cx="3643416" cy="5159255"/>
          </a:xfrm>
          <a:custGeom>
            <a:avLst/>
            <a:gdLst>
              <a:gd name="connsiteX0" fmla="*/ 0 w 3657600"/>
              <a:gd name="connsiteY0" fmla="*/ 0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0 w 3657600"/>
              <a:gd name="connsiteY4" fmla="*/ 0 h 5143500"/>
              <a:gd name="connsiteX0" fmla="*/ 2114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2114550 w 3657600"/>
              <a:gd name="connsiteY4" fmla="*/ 9525 h 5143500"/>
              <a:gd name="connsiteX0" fmla="*/ 1733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1733550 w 3657600"/>
              <a:gd name="connsiteY4" fmla="*/ 9525 h 5143500"/>
              <a:gd name="connsiteX0" fmla="*/ 1600200 w 3524250"/>
              <a:gd name="connsiteY0" fmla="*/ 9525 h 5143500"/>
              <a:gd name="connsiteX1" fmla="*/ 3524250 w 3524250"/>
              <a:gd name="connsiteY1" fmla="*/ 0 h 5143500"/>
              <a:gd name="connsiteX2" fmla="*/ 3524250 w 3524250"/>
              <a:gd name="connsiteY2" fmla="*/ 5143500 h 5143500"/>
              <a:gd name="connsiteX3" fmla="*/ 0 w 3524250"/>
              <a:gd name="connsiteY3" fmla="*/ 5143500 h 5143500"/>
              <a:gd name="connsiteX4" fmla="*/ 1600200 w 3524250"/>
              <a:gd name="connsiteY4" fmla="*/ 9525 h 5143500"/>
              <a:gd name="connsiteX0" fmla="*/ 1687405 w 3611455"/>
              <a:gd name="connsiteY0" fmla="*/ 9525 h 5143500"/>
              <a:gd name="connsiteX1" fmla="*/ 3611455 w 3611455"/>
              <a:gd name="connsiteY1" fmla="*/ 0 h 5143500"/>
              <a:gd name="connsiteX2" fmla="*/ 3611455 w 3611455"/>
              <a:gd name="connsiteY2" fmla="*/ 5143500 h 5143500"/>
              <a:gd name="connsiteX3" fmla="*/ 87205 w 3611455"/>
              <a:gd name="connsiteY3" fmla="*/ 5143500 h 5143500"/>
              <a:gd name="connsiteX4" fmla="*/ 1687405 w 3611455"/>
              <a:gd name="connsiteY4" fmla="*/ 9525 h 5143500"/>
              <a:gd name="connsiteX0" fmla="*/ 1685374 w 3609424"/>
              <a:gd name="connsiteY0" fmla="*/ 9525 h 5143500"/>
              <a:gd name="connsiteX1" fmla="*/ 3609424 w 3609424"/>
              <a:gd name="connsiteY1" fmla="*/ 0 h 5143500"/>
              <a:gd name="connsiteX2" fmla="*/ 3609424 w 3609424"/>
              <a:gd name="connsiteY2" fmla="*/ 5143500 h 5143500"/>
              <a:gd name="connsiteX3" fmla="*/ 85174 w 3609424"/>
              <a:gd name="connsiteY3" fmla="*/ 5143500 h 5143500"/>
              <a:gd name="connsiteX4" fmla="*/ 1685374 w 3609424"/>
              <a:gd name="connsiteY4" fmla="*/ 9525 h 5143500"/>
              <a:gd name="connsiteX0" fmla="*/ 1671927 w 3595977"/>
              <a:gd name="connsiteY0" fmla="*/ 9525 h 5143500"/>
              <a:gd name="connsiteX1" fmla="*/ 3595977 w 3595977"/>
              <a:gd name="connsiteY1" fmla="*/ 0 h 5143500"/>
              <a:gd name="connsiteX2" fmla="*/ 3595977 w 3595977"/>
              <a:gd name="connsiteY2" fmla="*/ 5143500 h 5143500"/>
              <a:gd name="connsiteX3" fmla="*/ 71727 w 3595977"/>
              <a:gd name="connsiteY3" fmla="*/ 5143500 h 5143500"/>
              <a:gd name="connsiteX4" fmla="*/ 1671927 w 3595977"/>
              <a:gd name="connsiteY4" fmla="*/ 9525 h 5143500"/>
              <a:gd name="connsiteX0" fmla="*/ 1696573 w 3620623"/>
              <a:gd name="connsiteY0" fmla="*/ 9525 h 5143500"/>
              <a:gd name="connsiteX1" fmla="*/ 3620623 w 3620623"/>
              <a:gd name="connsiteY1" fmla="*/ 0 h 5143500"/>
              <a:gd name="connsiteX2" fmla="*/ 3620623 w 3620623"/>
              <a:gd name="connsiteY2" fmla="*/ 5143500 h 5143500"/>
              <a:gd name="connsiteX3" fmla="*/ 96373 w 3620623"/>
              <a:gd name="connsiteY3" fmla="*/ 5143500 h 5143500"/>
              <a:gd name="connsiteX4" fmla="*/ 1696573 w 3620623"/>
              <a:gd name="connsiteY4" fmla="*/ 9525 h 5143500"/>
              <a:gd name="connsiteX0" fmla="*/ 1714885 w 3638935"/>
              <a:gd name="connsiteY0" fmla="*/ 9525 h 5143500"/>
              <a:gd name="connsiteX1" fmla="*/ 3638935 w 3638935"/>
              <a:gd name="connsiteY1" fmla="*/ 0 h 5143500"/>
              <a:gd name="connsiteX2" fmla="*/ 3638935 w 3638935"/>
              <a:gd name="connsiteY2" fmla="*/ 5143500 h 5143500"/>
              <a:gd name="connsiteX3" fmla="*/ 114685 w 3638935"/>
              <a:gd name="connsiteY3" fmla="*/ 5143500 h 5143500"/>
              <a:gd name="connsiteX4" fmla="*/ 1714885 w 3638935"/>
              <a:gd name="connsiteY4" fmla="*/ 9525 h 5143500"/>
              <a:gd name="connsiteX0" fmla="*/ 1718138 w 3642188"/>
              <a:gd name="connsiteY0" fmla="*/ 9525 h 5143500"/>
              <a:gd name="connsiteX1" fmla="*/ 3642188 w 3642188"/>
              <a:gd name="connsiteY1" fmla="*/ 0 h 5143500"/>
              <a:gd name="connsiteX2" fmla="*/ 3642188 w 3642188"/>
              <a:gd name="connsiteY2" fmla="*/ 5143500 h 5143500"/>
              <a:gd name="connsiteX3" fmla="*/ 117938 w 3642188"/>
              <a:gd name="connsiteY3" fmla="*/ 5143500 h 5143500"/>
              <a:gd name="connsiteX4" fmla="*/ 1718138 w 3642188"/>
              <a:gd name="connsiteY4" fmla="*/ 9525 h 5143500"/>
              <a:gd name="connsiteX0" fmla="*/ 1729957 w 3654007"/>
              <a:gd name="connsiteY0" fmla="*/ 9525 h 5149850"/>
              <a:gd name="connsiteX1" fmla="*/ 3654007 w 3654007"/>
              <a:gd name="connsiteY1" fmla="*/ 0 h 5149850"/>
              <a:gd name="connsiteX2" fmla="*/ 3654007 w 3654007"/>
              <a:gd name="connsiteY2" fmla="*/ 5143500 h 5149850"/>
              <a:gd name="connsiteX3" fmla="*/ 117057 w 3654007"/>
              <a:gd name="connsiteY3" fmla="*/ 5149850 h 5149850"/>
              <a:gd name="connsiteX4" fmla="*/ 1729957 w 3654007"/>
              <a:gd name="connsiteY4" fmla="*/ 9525 h 5149850"/>
              <a:gd name="connsiteX0" fmla="*/ 1652638 w 3576688"/>
              <a:gd name="connsiteY0" fmla="*/ 9525 h 5149850"/>
              <a:gd name="connsiteX1" fmla="*/ 3576688 w 3576688"/>
              <a:gd name="connsiteY1" fmla="*/ 0 h 5149850"/>
              <a:gd name="connsiteX2" fmla="*/ 3576688 w 3576688"/>
              <a:gd name="connsiteY2" fmla="*/ 5143500 h 5149850"/>
              <a:gd name="connsiteX3" fmla="*/ 39738 w 3576688"/>
              <a:gd name="connsiteY3" fmla="*/ 5149850 h 5149850"/>
              <a:gd name="connsiteX4" fmla="*/ 1652638 w 3576688"/>
              <a:gd name="connsiteY4" fmla="*/ 9525 h 5149850"/>
              <a:gd name="connsiteX0" fmla="*/ 1715094 w 3639144"/>
              <a:gd name="connsiteY0" fmla="*/ 9525 h 5149850"/>
              <a:gd name="connsiteX1" fmla="*/ 3639144 w 3639144"/>
              <a:gd name="connsiteY1" fmla="*/ 0 h 5149850"/>
              <a:gd name="connsiteX2" fmla="*/ 3639144 w 3639144"/>
              <a:gd name="connsiteY2" fmla="*/ 5143500 h 5149850"/>
              <a:gd name="connsiteX3" fmla="*/ 102194 w 3639144"/>
              <a:gd name="connsiteY3" fmla="*/ 5149850 h 5149850"/>
              <a:gd name="connsiteX4" fmla="*/ 1715094 w 3639144"/>
              <a:gd name="connsiteY4" fmla="*/ 9525 h 5149850"/>
              <a:gd name="connsiteX0" fmla="*/ 1709147 w 3639547"/>
              <a:gd name="connsiteY0" fmla="*/ 0 h 5165725"/>
              <a:gd name="connsiteX1" fmla="*/ 3639547 w 3639547"/>
              <a:gd name="connsiteY1" fmla="*/ 15875 h 5165725"/>
              <a:gd name="connsiteX2" fmla="*/ 3639547 w 3639547"/>
              <a:gd name="connsiteY2" fmla="*/ 5159375 h 5165725"/>
              <a:gd name="connsiteX3" fmla="*/ 102597 w 3639547"/>
              <a:gd name="connsiteY3" fmla="*/ 5165725 h 5165725"/>
              <a:gd name="connsiteX4" fmla="*/ 1709147 w 3639547"/>
              <a:gd name="connsiteY4" fmla="*/ 0 h 5165725"/>
              <a:gd name="connsiteX0" fmla="*/ 1701671 w 3632071"/>
              <a:gd name="connsiteY0" fmla="*/ 0 h 5165725"/>
              <a:gd name="connsiteX1" fmla="*/ 3632071 w 3632071"/>
              <a:gd name="connsiteY1" fmla="*/ 15875 h 5165725"/>
              <a:gd name="connsiteX2" fmla="*/ 3632071 w 3632071"/>
              <a:gd name="connsiteY2" fmla="*/ 5159375 h 5165725"/>
              <a:gd name="connsiteX3" fmla="*/ 95121 w 3632071"/>
              <a:gd name="connsiteY3" fmla="*/ 5165725 h 5165725"/>
              <a:gd name="connsiteX4" fmla="*/ 1701671 w 3632071"/>
              <a:gd name="connsiteY4" fmla="*/ 0 h 5165725"/>
              <a:gd name="connsiteX0" fmla="*/ 1705460 w 3635860"/>
              <a:gd name="connsiteY0" fmla="*/ 0 h 5165725"/>
              <a:gd name="connsiteX1" fmla="*/ 3635860 w 3635860"/>
              <a:gd name="connsiteY1" fmla="*/ 15875 h 5165725"/>
              <a:gd name="connsiteX2" fmla="*/ 3635860 w 3635860"/>
              <a:gd name="connsiteY2" fmla="*/ 5159375 h 5165725"/>
              <a:gd name="connsiteX3" fmla="*/ 98910 w 3635860"/>
              <a:gd name="connsiteY3" fmla="*/ 5165725 h 5165725"/>
              <a:gd name="connsiteX4" fmla="*/ 1705460 w 3635860"/>
              <a:gd name="connsiteY4" fmla="*/ 0 h 5165725"/>
              <a:gd name="connsiteX0" fmla="*/ 1711650 w 3642050"/>
              <a:gd name="connsiteY0" fmla="*/ 0 h 5165725"/>
              <a:gd name="connsiteX1" fmla="*/ 3642050 w 3642050"/>
              <a:gd name="connsiteY1" fmla="*/ 15875 h 5165725"/>
              <a:gd name="connsiteX2" fmla="*/ 3642050 w 3642050"/>
              <a:gd name="connsiteY2" fmla="*/ 5159375 h 5165725"/>
              <a:gd name="connsiteX3" fmla="*/ 105100 w 3642050"/>
              <a:gd name="connsiteY3" fmla="*/ 5165725 h 5165725"/>
              <a:gd name="connsiteX4" fmla="*/ 1711650 w 3642050"/>
              <a:gd name="connsiteY4" fmla="*/ 0 h 5165725"/>
              <a:gd name="connsiteX0" fmla="*/ 1703561 w 3642587"/>
              <a:gd name="connsiteY0" fmla="*/ 0 h 5159255"/>
              <a:gd name="connsiteX1" fmla="*/ 3642587 w 3642587"/>
              <a:gd name="connsiteY1" fmla="*/ 9405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2587"/>
              <a:gd name="connsiteY0" fmla="*/ 0 h 5159255"/>
              <a:gd name="connsiteX1" fmla="*/ 3633961 w 3642587"/>
              <a:gd name="connsiteY1" fmla="*/ 2936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3416"/>
              <a:gd name="connsiteY0" fmla="*/ 0 h 5159255"/>
              <a:gd name="connsiteX1" fmla="*/ 3642587 w 3643416"/>
              <a:gd name="connsiteY1" fmla="*/ 2936 h 5159255"/>
              <a:gd name="connsiteX2" fmla="*/ 3642587 w 3643416"/>
              <a:gd name="connsiteY2" fmla="*/ 5152905 h 5159255"/>
              <a:gd name="connsiteX3" fmla="*/ 105637 w 3643416"/>
              <a:gd name="connsiteY3" fmla="*/ 5159255 h 5159255"/>
              <a:gd name="connsiteX4" fmla="*/ 1703561 w 3643416"/>
              <a:gd name="connsiteY4" fmla="*/ 0 h 5159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3416" h="5159255">
                <a:moveTo>
                  <a:pt x="1703561" y="0"/>
                </a:moveTo>
                <a:lnTo>
                  <a:pt x="3642587" y="2936"/>
                </a:lnTo>
                <a:cubicBezTo>
                  <a:pt x="3645462" y="1719592"/>
                  <a:pt x="3639712" y="3436249"/>
                  <a:pt x="3642587" y="5152905"/>
                </a:cubicBezTo>
                <a:lnTo>
                  <a:pt x="105637" y="5159255"/>
                </a:lnTo>
                <a:cubicBezTo>
                  <a:pt x="-373788" y="2698630"/>
                  <a:pt x="887586" y="796925"/>
                  <a:pt x="1703561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FR" sz="1350" noProof="0" dirty="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3429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fr-FR" noProof="0" dirty="0" smtClean="0"/>
              <a:t>Cliquez et modifiez le titre</a:t>
            </a:r>
            <a:endParaRPr lang="fr-FR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0" hasCustomPrompt="1"/>
          </p:nvPr>
        </p:nvSpPr>
        <p:spPr bwMode="auto">
          <a:xfrm>
            <a:off x="6227132" y="1439420"/>
            <a:ext cx="2916868" cy="2057875"/>
          </a:xfrm>
          <a:custGeom>
            <a:avLst/>
            <a:gdLst>
              <a:gd name="connsiteX0" fmla="*/ 0 w 2871788"/>
              <a:gd name="connsiteY0" fmla="*/ 0 h 3617912"/>
              <a:gd name="connsiteX1" fmla="*/ 2871788 w 2871788"/>
              <a:gd name="connsiteY1" fmla="*/ 0 h 3617912"/>
              <a:gd name="connsiteX2" fmla="*/ 2871788 w 2871788"/>
              <a:gd name="connsiteY2" fmla="*/ 3617912 h 3617912"/>
              <a:gd name="connsiteX3" fmla="*/ 0 w 2871788"/>
              <a:gd name="connsiteY3" fmla="*/ 3617912 h 3617912"/>
              <a:gd name="connsiteX4" fmla="*/ 0 w 2871788"/>
              <a:gd name="connsiteY4" fmla="*/ 0 h 3617912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617912 h 3883583"/>
              <a:gd name="connsiteX4" fmla="*/ 0 w 2871788"/>
              <a:gd name="connsiteY4" fmla="*/ 0 h 3883583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716766 h 3883583"/>
              <a:gd name="connsiteX4" fmla="*/ 0 w 2871788"/>
              <a:gd name="connsiteY4" fmla="*/ 0 h 3883583"/>
              <a:gd name="connsiteX0" fmla="*/ 0 w 2871788"/>
              <a:gd name="connsiteY0" fmla="*/ 0 h 3930717"/>
              <a:gd name="connsiteX1" fmla="*/ 2871788 w 2871788"/>
              <a:gd name="connsiteY1" fmla="*/ 0 h 3930717"/>
              <a:gd name="connsiteX2" fmla="*/ 2871788 w 2871788"/>
              <a:gd name="connsiteY2" fmla="*/ 3930717 h 3930717"/>
              <a:gd name="connsiteX3" fmla="*/ 0 w 2871788"/>
              <a:gd name="connsiteY3" fmla="*/ 3716766 h 3930717"/>
              <a:gd name="connsiteX4" fmla="*/ 0 w 2871788"/>
              <a:gd name="connsiteY4" fmla="*/ 0 h 3930717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394341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394341 w 3104034"/>
              <a:gd name="connsiteY4" fmla="*/ 97081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64021 w 3124382"/>
              <a:gd name="connsiteY0" fmla="*/ 0 h 4009409"/>
              <a:gd name="connsiteX1" fmla="*/ 3124382 w 3124382"/>
              <a:gd name="connsiteY1" fmla="*/ 0 h 4009409"/>
              <a:gd name="connsiteX2" fmla="*/ 3124382 w 3124382"/>
              <a:gd name="connsiteY2" fmla="*/ 3827164 h 4009409"/>
              <a:gd name="connsiteX3" fmla="*/ 0 w 3124382"/>
              <a:gd name="connsiteY3" fmla="*/ 4009409 h 4009409"/>
              <a:gd name="connsiteX4" fmla="*/ 464021 w 3124382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29946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29946 w 3131164"/>
              <a:gd name="connsiteY4" fmla="*/ 0 h 4009409"/>
              <a:gd name="connsiteX0" fmla="*/ 9599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9599 w 3131164"/>
              <a:gd name="connsiteY4" fmla="*/ 0 h 4009409"/>
              <a:gd name="connsiteX0" fmla="*/ 399 w 3142312"/>
              <a:gd name="connsiteY0" fmla="*/ 0 h 4009409"/>
              <a:gd name="connsiteX1" fmla="*/ 3135530 w 3142312"/>
              <a:gd name="connsiteY1" fmla="*/ 0 h 4009409"/>
              <a:gd name="connsiteX2" fmla="*/ 3142312 w 3142312"/>
              <a:gd name="connsiteY2" fmla="*/ 4008382 h 4009409"/>
              <a:gd name="connsiteX3" fmla="*/ 11148 w 3142312"/>
              <a:gd name="connsiteY3" fmla="*/ 4009409 h 4009409"/>
              <a:gd name="connsiteX4" fmla="*/ 399 w 3142312"/>
              <a:gd name="connsiteY4" fmla="*/ 0 h 4009409"/>
              <a:gd name="connsiteX0" fmla="*/ 622 w 3135753"/>
              <a:gd name="connsiteY0" fmla="*/ 0 h 4009409"/>
              <a:gd name="connsiteX1" fmla="*/ 3128971 w 3135753"/>
              <a:gd name="connsiteY1" fmla="*/ 0 h 4009409"/>
              <a:gd name="connsiteX2" fmla="*/ 3135753 w 3135753"/>
              <a:gd name="connsiteY2" fmla="*/ 4008382 h 4009409"/>
              <a:gd name="connsiteX3" fmla="*/ 4589 w 3135753"/>
              <a:gd name="connsiteY3" fmla="*/ 4009409 h 4009409"/>
              <a:gd name="connsiteX4" fmla="*/ 622 w 3135753"/>
              <a:gd name="connsiteY4" fmla="*/ 0 h 4009409"/>
              <a:gd name="connsiteX0" fmla="*/ 0 w 3135131"/>
              <a:gd name="connsiteY0" fmla="*/ 0 h 4009409"/>
              <a:gd name="connsiteX1" fmla="*/ 3128349 w 3135131"/>
              <a:gd name="connsiteY1" fmla="*/ 0 h 4009409"/>
              <a:gd name="connsiteX2" fmla="*/ 3135131 w 3135131"/>
              <a:gd name="connsiteY2" fmla="*/ 4008382 h 4009409"/>
              <a:gd name="connsiteX3" fmla="*/ 3967 w 3135131"/>
              <a:gd name="connsiteY3" fmla="*/ 4009409 h 4009409"/>
              <a:gd name="connsiteX4" fmla="*/ 0 w 3135131"/>
              <a:gd name="connsiteY4" fmla="*/ 0 h 4009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5131" h="4009409">
                <a:moveTo>
                  <a:pt x="0" y="0"/>
                </a:moveTo>
                <a:lnTo>
                  <a:pt x="3128349" y="0"/>
                </a:lnTo>
                <a:cubicBezTo>
                  <a:pt x="3130610" y="1336127"/>
                  <a:pt x="3131740" y="2004191"/>
                  <a:pt x="3135131" y="4008382"/>
                </a:cubicBezTo>
                <a:lnTo>
                  <a:pt x="3967" y="4009409"/>
                </a:lnTo>
                <a:cubicBezTo>
                  <a:pt x="7167" y="2672939"/>
                  <a:pt x="1983" y="200470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0" indent="0" algn="ctr"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Faire glisser l'image vers l'espace réservé ou cliquer sur l'icône pour l'ajouter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1" hasCustomPrompt="1"/>
          </p:nvPr>
        </p:nvSpPr>
        <p:spPr>
          <a:xfrm>
            <a:off x="6227132" y="3554187"/>
            <a:ext cx="2916868" cy="960664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Cliquez pour modifier les styles</a:t>
            </a:r>
            <a:br>
              <a:rPr lang="fr-FR" noProof="0" dirty="0"/>
            </a:br>
            <a:r>
              <a:rPr lang="fr-FR" noProof="0" dirty="0"/>
              <a:t>du texte du masque</a:t>
            </a:r>
          </a:p>
        </p:txBody>
      </p:sp>
      <p:sp>
        <p:nvSpPr>
          <p:cNvPr id="8" name="Espace réservé du texte 2"/>
          <p:cNvSpPr>
            <a:spLocks noGrp="1"/>
          </p:cNvSpPr>
          <p:nvPr>
            <p:ph idx="1" hasCustomPrompt="1"/>
          </p:nvPr>
        </p:nvSpPr>
        <p:spPr>
          <a:xfrm>
            <a:off x="266765" y="666751"/>
            <a:ext cx="5491373" cy="38481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fr-FR" noProof="0" dirty="0" smtClean="0"/>
              <a:t>Cliquez pour modifier les styles du texte du masque</a:t>
            </a:r>
          </a:p>
          <a:p>
            <a:pPr lvl="1"/>
            <a:r>
              <a:rPr lang="fr-FR" noProof="0" dirty="0" smtClean="0"/>
              <a:t>Deuxième niveau</a:t>
            </a:r>
          </a:p>
          <a:p>
            <a:pPr lvl="2"/>
            <a:r>
              <a:rPr lang="fr-FR" noProof="0" dirty="0" smtClean="0"/>
              <a:t>Troisième niveau</a:t>
            </a:r>
            <a:endParaRPr lang="fr-FR" noProof="0" dirty="0"/>
          </a:p>
        </p:txBody>
      </p:sp>
      <p:grpSp>
        <p:nvGrpSpPr>
          <p:cNvPr id="28" name="Grouper 27"/>
          <p:cNvGrpSpPr/>
          <p:nvPr userDrawn="1"/>
        </p:nvGrpSpPr>
        <p:grpSpPr>
          <a:xfrm>
            <a:off x="5021581" y="-20538"/>
            <a:ext cx="1875985" cy="5164038"/>
            <a:chOff x="5021580" y="4728"/>
            <a:chExt cx="1875985" cy="6853272"/>
          </a:xfrm>
        </p:grpSpPr>
        <p:sp>
          <p:nvSpPr>
            <p:cNvPr id="29" name="Forme libre 28"/>
            <p:cNvSpPr/>
            <p:nvPr userDrawn="1"/>
          </p:nvSpPr>
          <p:spPr>
            <a:xfrm>
              <a:off x="5021580" y="4728"/>
              <a:ext cx="747600" cy="6853272"/>
            </a:xfrm>
            <a:custGeom>
              <a:avLst/>
              <a:gdLst>
                <a:gd name="connsiteX0" fmla="*/ 751243 w 1897137"/>
                <a:gd name="connsiteY0" fmla="*/ 6852213 h 6852213"/>
                <a:gd name="connsiteX1" fmla="*/ 45187 w 1897137"/>
                <a:gd name="connsiteY1" fmla="*/ 3252486 h 6852213"/>
                <a:gd name="connsiteX2" fmla="*/ 1897137 w 1897137"/>
                <a:gd name="connsiteY2" fmla="*/ 0 h 6852213"/>
                <a:gd name="connsiteX0" fmla="*/ 1271740 w 1859234"/>
                <a:gd name="connsiteY0" fmla="*/ 6833163 h 6833163"/>
                <a:gd name="connsiteX1" fmla="*/ 7284 w 1859234"/>
                <a:gd name="connsiteY1" fmla="*/ 3252486 h 6833163"/>
                <a:gd name="connsiteX2" fmla="*/ 1859234 w 1859234"/>
                <a:gd name="connsiteY2" fmla="*/ 0 h 6833163"/>
                <a:gd name="connsiteX0" fmla="*/ 1273830 w 1861324"/>
                <a:gd name="connsiteY0" fmla="*/ 6833163 h 6833163"/>
                <a:gd name="connsiteX1" fmla="*/ 9374 w 1861324"/>
                <a:gd name="connsiteY1" fmla="*/ 3252486 h 6833163"/>
                <a:gd name="connsiteX2" fmla="*/ 1861324 w 1861324"/>
                <a:gd name="connsiteY2" fmla="*/ 0 h 6833163"/>
                <a:gd name="connsiteX0" fmla="*/ 1143473 w 1730967"/>
                <a:gd name="connsiteY0" fmla="*/ 6833163 h 6833163"/>
                <a:gd name="connsiteX1" fmla="*/ 11270 w 1730967"/>
                <a:gd name="connsiteY1" fmla="*/ 3255661 h 6833163"/>
                <a:gd name="connsiteX2" fmla="*/ 1730967 w 1730967"/>
                <a:gd name="connsiteY2" fmla="*/ 0 h 6833163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54300 w 1722615"/>
                <a:gd name="connsiteY0" fmla="*/ 6842688 h 6842688"/>
                <a:gd name="connsiteX1" fmla="*/ 9657 w 1722615"/>
                <a:gd name="connsiteY1" fmla="*/ 3416535 h 6842688"/>
                <a:gd name="connsiteX2" fmla="*/ 1722615 w 1722615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30041" h="6842688">
                  <a:moveTo>
                    <a:pt x="1061726" y="6842688"/>
                  </a:moveTo>
                  <a:cubicBezTo>
                    <a:pt x="348702" y="5778927"/>
                    <a:pt x="-94305" y="4695719"/>
                    <a:pt x="17083" y="3416535"/>
                  </a:cubicBezTo>
                  <a:cubicBezTo>
                    <a:pt x="128471" y="2137351"/>
                    <a:pt x="944138" y="717949"/>
                    <a:pt x="1730041" y="0"/>
                  </a:cubicBezTo>
                </a:path>
              </a:pathLst>
            </a:custGeom>
            <a:noFill/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noProof="0" dirty="0"/>
            </a:p>
          </p:txBody>
        </p:sp>
        <p:sp>
          <p:nvSpPr>
            <p:cNvPr id="30" name="Forme libre 29"/>
            <p:cNvSpPr/>
            <p:nvPr userDrawn="1"/>
          </p:nvSpPr>
          <p:spPr>
            <a:xfrm>
              <a:off x="5422699" y="4728"/>
              <a:ext cx="1474866" cy="6853272"/>
            </a:xfrm>
            <a:custGeom>
              <a:avLst/>
              <a:gdLst>
                <a:gd name="connsiteX0" fmla="*/ 751243 w 1897137"/>
                <a:gd name="connsiteY0" fmla="*/ 6852213 h 6852213"/>
                <a:gd name="connsiteX1" fmla="*/ 45187 w 1897137"/>
                <a:gd name="connsiteY1" fmla="*/ 3252486 h 6852213"/>
                <a:gd name="connsiteX2" fmla="*/ 1897137 w 1897137"/>
                <a:gd name="connsiteY2" fmla="*/ 0 h 6852213"/>
                <a:gd name="connsiteX0" fmla="*/ 1271740 w 1859234"/>
                <a:gd name="connsiteY0" fmla="*/ 6833163 h 6833163"/>
                <a:gd name="connsiteX1" fmla="*/ 7284 w 1859234"/>
                <a:gd name="connsiteY1" fmla="*/ 3252486 h 6833163"/>
                <a:gd name="connsiteX2" fmla="*/ 1859234 w 1859234"/>
                <a:gd name="connsiteY2" fmla="*/ 0 h 6833163"/>
                <a:gd name="connsiteX0" fmla="*/ 1273830 w 1861324"/>
                <a:gd name="connsiteY0" fmla="*/ 6833163 h 6833163"/>
                <a:gd name="connsiteX1" fmla="*/ 9374 w 1861324"/>
                <a:gd name="connsiteY1" fmla="*/ 3252486 h 6833163"/>
                <a:gd name="connsiteX2" fmla="*/ 1861324 w 1861324"/>
                <a:gd name="connsiteY2" fmla="*/ 0 h 6833163"/>
                <a:gd name="connsiteX0" fmla="*/ 1143473 w 1730967"/>
                <a:gd name="connsiteY0" fmla="*/ 6833163 h 6833163"/>
                <a:gd name="connsiteX1" fmla="*/ 11270 w 1730967"/>
                <a:gd name="connsiteY1" fmla="*/ 3255661 h 6833163"/>
                <a:gd name="connsiteX2" fmla="*/ 1730967 w 1730967"/>
                <a:gd name="connsiteY2" fmla="*/ 0 h 6833163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54300 w 1722615"/>
                <a:gd name="connsiteY0" fmla="*/ 6842688 h 6842688"/>
                <a:gd name="connsiteX1" fmla="*/ 9657 w 1722615"/>
                <a:gd name="connsiteY1" fmla="*/ 3416535 h 6842688"/>
                <a:gd name="connsiteX2" fmla="*/ 1722615 w 1722615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201583 w 4272315"/>
                <a:gd name="connsiteY0" fmla="*/ 6842688 h 6842688"/>
                <a:gd name="connsiteX1" fmla="*/ 156940 w 4272315"/>
                <a:gd name="connsiteY1" fmla="*/ 3416535 h 6842688"/>
                <a:gd name="connsiteX2" fmla="*/ 4272315 w 4272315"/>
                <a:gd name="connsiteY2" fmla="*/ 0 h 6842688"/>
                <a:gd name="connsiteX0" fmla="*/ 420880 w 3491612"/>
                <a:gd name="connsiteY0" fmla="*/ 6842688 h 6842688"/>
                <a:gd name="connsiteX1" fmla="*/ 521761 w 3491612"/>
                <a:gd name="connsiteY1" fmla="*/ 3196869 h 6842688"/>
                <a:gd name="connsiteX2" fmla="*/ 3491612 w 3491612"/>
                <a:gd name="connsiteY2" fmla="*/ 0 h 6842688"/>
                <a:gd name="connsiteX0" fmla="*/ 383391 w 3454123"/>
                <a:gd name="connsiteY0" fmla="*/ 6842688 h 6842688"/>
                <a:gd name="connsiteX1" fmla="*/ 484272 w 3454123"/>
                <a:gd name="connsiteY1" fmla="*/ 3196869 h 6842688"/>
                <a:gd name="connsiteX2" fmla="*/ 3454123 w 3454123"/>
                <a:gd name="connsiteY2" fmla="*/ 0 h 6842688"/>
                <a:gd name="connsiteX0" fmla="*/ 294195 w 3364927"/>
                <a:gd name="connsiteY0" fmla="*/ 6842688 h 6842688"/>
                <a:gd name="connsiteX1" fmla="*/ 395076 w 3364927"/>
                <a:gd name="connsiteY1" fmla="*/ 3196869 h 6842688"/>
                <a:gd name="connsiteX2" fmla="*/ 3364927 w 3364927"/>
                <a:gd name="connsiteY2" fmla="*/ 0 h 6842688"/>
                <a:gd name="connsiteX0" fmla="*/ 313955 w 3384687"/>
                <a:gd name="connsiteY0" fmla="*/ 6842688 h 6842688"/>
                <a:gd name="connsiteX1" fmla="*/ 414836 w 3384687"/>
                <a:gd name="connsiteY1" fmla="*/ 3196869 h 6842688"/>
                <a:gd name="connsiteX2" fmla="*/ 3384687 w 3384687"/>
                <a:gd name="connsiteY2" fmla="*/ 0 h 6842688"/>
                <a:gd name="connsiteX0" fmla="*/ 319074 w 3389806"/>
                <a:gd name="connsiteY0" fmla="*/ 6842688 h 6842688"/>
                <a:gd name="connsiteX1" fmla="*/ 419955 w 3389806"/>
                <a:gd name="connsiteY1" fmla="*/ 3196869 h 6842688"/>
                <a:gd name="connsiteX2" fmla="*/ 3389806 w 3389806"/>
                <a:gd name="connsiteY2" fmla="*/ 0 h 6842688"/>
                <a:gd name="connsiteX0" fmla="*/ 319074 w 3389806"/>
                <a:gd name="connsiteY0" fmla="*/ 6842688 h 6842688"/>
                <a:gd name="connsiteX1" fmla="*/ 419955 w 3389806"/>
                <a:gd name="connsiteY1" fmla="*/ 3196869 h 6842688"/>
                <a:gd name="connsiteX2" fmla="*/ 3389806 w 3389806"/>
                <a:gd name="connsiteY2" fmla="*/ 0 h 6842688"/>
                <a:gd name="connsiteX0" fmla="*/ 334826 w 3405558"/>
                <a:gd name="connsiteY0" fmla="*/ 6842688 h 6842688"/>
                <a:gd name="connsiteX1" fmla="*/ 435707 w 3405558"/>
                <a:gd name="connsiteY1" fmla="*/ 3196869 h 6842688"/>
                <a:gd name="connsiteX2" fmla="*/ 3405558 w 3405558"/>
                <a:gd name="connsiteY2" fmla="*/ 0 h 6842688"/>
                <a:gd name="connsiteX0" fmla="*/ 334826 w 3405558"/>
                <a:gd name="connsiteY0" fmla="*/ 6842688 h 6842688"/>
                <a:gd name="connsiteX1" fmla="*/ 435707 w 3405558"/>
                <a:gd name="connsiteY1" fmla="*/ 3196869 h 6842688"/>
                <a:gd name="connsiteX2" fmla="*/ 3405558 w 3405558"/>
                <a:gd name="connsiteY2" fmla="*/ 0 h 6842688"/>
                <a:gd name="connsiteX0" fmla="*/ 334826 w 3405558"/>
                <a:gd name="connsiteY0" fmla="*/ 6842688 h 6842688"/>
                <a:gd name="connsiteX1" fmla="*/ 435707 w 3405558"/>
                <a:gd name="connsiteY1" fmla="*/ 3196869 h 6842688"/>
                <a:gd name="connsiteX2" fmla="*/ 3405558 w 3405558"/>
                <a:gd name="connsiteY2" fmla="*/ 0 h 6842688"/>
                <a:gd name="connsiteX0" fmla="*/ 342294 w 3413026"/>
                <a:gd name="connsiteY0" fmla="*/ 6842688 h 6842688"/>
                <a:gd name="connsiteX1" fmla="*/ 443175 w 3413026"/>
                <a:gd name="connsiteY1" fmla="*/ 3196869 h 6842688"/>
                <a:gd name="connsiteX2" fmla="*/ 3413026 w 3413026"/>
                <a:gd name="connsiteY2" fmla="*/ 0 h 6842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13026" h="6842688">
                  <a:moveTo>
                    <a:pt x="342294" y="6842688"/>
                  </a:moveTo>
                  <a:cubicBezTo>
                    <a:pt x="-163901" y="5710282"/>
                    <a:pt x="-90656" y="4481474"/>
                    <a:pt x="443175" y="3196869"/>
                  </a:cubicBezTo>
                  <a:cubicBezTo>
                    <a:pt x="977006" y="1912264"/>
                    <a:pt x="2180317" y="803543"/>
                    <a:pt x="3413026" y="0"/>
                  </a:cubicBezTo>
                </a:path>
              </a:pathLst>
            </a:custGeom>
            <a:noFill/>
            <a:ln w="635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noProof="0" dirty="0"/>
            </a:p>
          </p:txBody>
        </p:sp>
      </p:grp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502" y="4656024"/>
            <a:ext cx="1562003" cy="34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004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4_Titre et contenu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1"/>
          <p:cNvSpPr/>
          <p:nvPr userDrawn="1"/>
        </p:nvSpPr>
        <p:spPr bwMode="auto">
          <a:xfrm>
            <a:off x="5501412" y="-9405"/>
            <a:ext cx="3643416" cy="5159255"/>
          </a:xfrm>
          <a:custGeom>
            <a:avLst/>
            <a:gdLst>
              <a:gd name="connsiteX0" fmla="*/ 0 w 3657600"/>
              <a:gd name="connsiteY0" fmla="*/ 0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0 w 3657600"/>
              <a:gd name="connsiteY4" fmla="*/ 0 h 5143500"/>
              <a:gd name="connsiteX0" fmla="*/ 2114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2114550 w 3657600"/>
              <a:gd name="connsiteY4" fmla="*/ 9525 h 5143500"/>
              <a:gd name="connsiteX0" fmla="*/ 1733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1733550 w 3657600"/>
              <a:gd name="connsiteY4" fmla="*/ 9525 h 5143500"/>
              <a:gd name="connsiteX0" fmla="*/ 1600200 w 3524250"/>
              <a:gd name="connsiteY0" fmla="*/ 9525 h 5143500"/>
              <a:gd name="connsiteX1" fmla="*/ 3524250 w 3524250"/>
              <a:gd name="connsiteY1" fmla="*/ 0 h 5143500"/>
              <a:gd name="connsiteX2" fmla="*/ 3524250 w 3524250"/>
              <a:gd name="connsiteY2" fmla="*/ 5143500 h 5143500"/>
              <a:gd name="connsiteX3" fmla="*/ 0 w 3524250"/>
              <a:gd name="connsiteY3" fmla="*/ 5143500 h 5143500"/>
              <a:gd name="connsiteX4" fmla="*/ 1600200 w 3524250"/>
              <a:gd name="connsiteY4" fmla="*/ 9525 h 5143500"/>
              <a:gd name="connsiteX0" fmla="*/ 1687405 w 3611455"/>
              <a:gd name="connsiteY0" fmla="*/ 9525 h 5143500"/>
              <a:gd name="connsiteX1" fmla="*/ 3611455 w 3611455"/>
              <a:gd name="connsiteY1" fmla="*/ 0 h 5143500"/>
              <a:gd name="connsiteX2" fmla="*/ 3611455 w 3611455"/>
              <a:gd name="connsiteY2" fmla="*/ 5143500 h 5143500"/>
              <a:gd name="connsiteX3" fmla="*/ 87205 w 3611455"/>
              <a:gd name="connsiteY3" fmla="*/ 5143500 h 5143500"/>
              <a:gd name="connsiteX4" fmla="*/ 1687405 w 3611455"/>
              <a:gd name="connsiteY4" fmla="*/ 9525 h 5143500"/>
              <a:gd name="connsiteX0" fmla="*/ 1685374 w 3609424"/>
              <a:gd name="connsiteY0" fmla="*/ 9525 h 5143500"/>
              <a:gd name="connsiteX1" fmla="*/ 3609424 w 3609424"/>
              <a:gd name="connsiteY1" fmla="*/ 0 h 5143500"/>
              <a:gd name="connsiteX2" fmla="*/ 3609424 w 3609424"/>
              <a:gd name="connsiteY2" fmla="*/ 5143500 h 5143500"/>
              <a:gd name="connsiteX3" fmla="*/ 85174 w 3609424"/>
              <a:gd name="connsiteY3" fmla="*/ 5143500 h 5143500"/>
              <a:gd name="connsiteX4" fmla="*/ 1685374 w 3609424"/>
              <a:gd name="connsiteY4" fmla="*/ 9525 h 5143500"/>
              <a:gd name="connsiteX0" fmla="*/ 1671927 w 3595977"/>
              <a:gd name="connsiteY0" fmla="*/ 9525 h 5143500"/>
              <a:gd name="connsiteX1" fmla="*/ 3595977 w 3595977"/>
              <a:gd name="connsiteY1" fmla="*/ 0 h 5143500"/>
              <a:gd name="connsiteX2" fmla="*/ 3595977 w 3595977"/>
              <a:gd name="connsiteY2" fmla="*/ 5143500 h 5143500"/>
              <a:gd name="connsiteX3" fmla="*/ 71727 w 3595977"/>
              <a:gd name="connsiteY3" fmla="*/ 5143500 h 5143500"/>
              <a:gd name="connsiteX4" fmla="*/ 1671927 w 3595977"/>
              <a:gd name="connsiteY4" fmla="*/ 9525 h 5143500"/>
              <a:gd name="connsiteX0" fmla="*/ 1696573 w 3620623"/>
              <a:gd name="connsiteY0" fmla="*/ 9525 h 5143500"/>
              <a:gd name="connsiteX1" fmla="*/ 3620623 w 3620623"/>
              <a:gd name="connsiteY1" fmla="*/ 0 h 5143500"/>
              <a:gd name="connsiteX2" fmla="*/ 3620623 w 3620623"/>
              <a:gd name="connsiteY2" fmla="*/ 5143500 h 5143500"/>
              <a:gd name="connsiteX3" fmla="*/ 96373 w 3620623"/>
              <a:gd name="connsiteY3" fmla="*/ 5143500 h 5143500"/>
              <a:gd name="connsiteX4" fmla="*/ 1696573 w 3620623"/>
              <a:gd name="connsiteY4" fmla="*/ 9525 h 5143500"/>
              <a:gd name="connsiteX0" fmla="*/ 1714885 w 3638935"/>
              <a:gd name="connsiteY0" fmla="*/ 9525 h 5143500"/>
              <a:gd name="connsiteX1" fmla="*/ 3638935 w 3638935"/>
              <a:gd name="connsiteY1" fmla="*/ 0 h 5143500"/>
              <a:gd name="connsiteX2" fmla="*/ 3638935 w 3638935"/>
              <a:gd name="connsiteY2" fmla="*/ 5143500 h 5143500"/>
              <a:gd name="connsiteX3" fmla="*/ 114685 w 3638935"/>
              <a:gd name="connsiteY3" fmla="*/ 5143500 h 5143500"/>
              <a:gd name="connsiteX4" fmla="*/ 1714885 w 3638935"/>
              <a:gd name="connsiteY4" fmla="*/ 9525 h 5143500"/>
              <a:gd name="connsiteX0" fmla="*/ 1718138 w 3642188"/>
              <a:gd name="connsiteY0" fmla="*/ 9525 h 5143500"/>
              <a:gd name="connsiteX1" fmla="*/ 3642188 w 3642188"/>
              <a:gd name="connsiteY1" fmla="*/ 0 h 5143500"/>
              <a:gd name="connsiteX2" fmla="*/ 3642188 w 3642188"/>
              <a:gd name="connsiteY2" fmla="*/ 5143500 h 5143500"/>
              <a:gd name="connsiteX3" fmla="*/ 117938 w 3642188"/>
              <a:gd name="connsiteY3" fmla="*/ 5143500 h 5143500"/>
              <a:gd name="connsiteX4" fmla="*/ 1718138 w 3642188"/>
              <a:gd name="connsiteY4" fmla="*/ 9525 h 5143500"/>
              <a:gd name="connsiteX0" fmla="*/ 1729957 w 3654007"/>
              <a:gd name="connsiteY0" fmla="*/ 9525 h 5149850"/>
              <a:gd name="connsiteX1" fmla="*/ 3654007 w 3654007"/>
              <a:gd name="connsiteY1" fmla="*/ 0 h 5149850"/>
              <a:gd name="connsiteX2" fmla="*/ 3654007 w 3654007"/>
              <a:gd name="connsiteY2" fmla="*/ 5143500 h 5149850"/>
              <a:gd name="connsiteX3" fmla="*/ 117057 w 3654007"/>
              <a:gd name="connsiteY3" fmla="*/ 5149850 h 5149850"/>
              <a:gd name="connsiteX4" fmla="*/ 1729957 w 3654007"/>
              <a:gd name="connsiteY4" fmla="*/ 9525 h 5149850"/>
              <a:gd name="connsiteX0" fmla="*/ 1652638 w 3576688"/>
              <a:gd name="connsiteY0" fmla="*/ 9525 h 5149850"/>
              <a:gd name="connsiteX1" fmla="*/ 3576688 w 3576688"/>
              <a:gd name="connsiteY1" fmla="*/ 0 h 5149850"/>
              <a:gd name="connsiteX2" fmla="*/ 3576688 w 3576688"/>
              <a:gd name="connsiteY2" fmla="*/ 5143500 h 5149850"/>
              <a:gd name="connsiteX3" fmla="*/ 39738 w 3576688"/>
              <a:gd name="connsiteY3" fmla="*/ 5149850 h 5149850"/>
              <a:gd name="connsiteX4" fmla="*/ 1652638 w 3576688"/>
              <a:gd name="connsiteY4" fmla="*/ 9525 h 5149850"/>
              <a:gd name="connsiteX0" fmla="*/ 1715094 w 3639144"/>
              <a:gd name="connsiteY0" fmla="*/ 9525 h 5149850"/>
              <a:gd name="connsiteX1" fmla="*/ 3639144 w 3639144"/>
              <a:gd name="connsiteY1" fmla="*/ 0 h 5149850"/>
              <a:gd name="connsiteX2" fmla="*/ 3639144 w 3639144"/>
              <a:gd name="connsiteY2" fmla="*/ 5143500 h 5149850"/>
              <a:gd name="connsiteX3" fmla="*/ 102194 w 3639144"/>
              <a:gd name="connsiteY3" fmla="*/ 5149850 h 5149850"/>
              <a:gd name="connsiteX4" fmla="*/ 1715094 w 3639144"/>
              <a:gd name="connsiteY4" fmla="*/ 9525 h 5149850"/>
              <a:gd name="connsiteX0" fmla="*/ 1709147 w 3639547"/>
              <a:gd name="connsiteY0" fmla="*/ 0 h 5165725"/>
              <a:gd name="connsiteX1" fmla="*/ 3639547 w 3639547"/>
              <a:gd name="connsiteY1" fmla="*/ 15875 h 5165725"/>
              <a:gd name="connsiteX2" fmla="*/ 3639547 w 3639547"/>
              <a:gd name="connsiteY2" fmla="*/ 5159375 h 5165725"/>
              <a:gd name="connsiteX3" fmla="*/ 102597 w 3639547"/>
              <a:gd name="connsiteY3" fmla="*/ 5165725 h 5165725"/>
              <a:gd name="connsiteX4" fmla="*/ 1709147 w 3639547"/>
              <a:gd name="connsiteY4" fmla="*/ 0 h 5165725"/>
              <a:gd name="connsiteX0" fmla="*/ 1701671 w 3632071"/>
              <a:gd name="connsiteY0" fmla="*/ 0 h 5165725"/>
              <a:gd name="connsiteX1" fmla="*/ 3632071 w 3632071"/>
              <a:gd name="connsiteY1" fmla="*/ 15875 h 5165725"/>
              <a:gd name="connsiteX2" fmla="*/ 3632071 w 3632071"/>
              <a:gd name="connsiteY2" fmla="*/ 5159375 h 5165725"/>
              <a:gd name="connsiteX3" fmla="*/ 95121 w 3632071"/>
              <a:gd name="connsiteY3" fmla="*/ 5165725 h 5165725"/>
              <a:gd name="connsiteX4" fmla="*/ 1701671 w 3632071"/>
              <a:gd name="connsiteY4" fmla="*/ 0 h 5165725"/>
              <a:gd name="connsiteX0" fmla="*/ 1705460 w 3635860"/>
              <a:gd name="connsiteY0" fmla="*/ 0 h 5165725"/>
              <a:gd name="connsiteX1" fmla="*/ 3635860 w 3635860"/>
              <a:gd name="connsiteY1" fmla="*/ 15875 h 5165725"/>
              <a:gd name="connsiteX2" fmla="*/ 3635860 w 3635860"/>
              <a:gd name="connsiteY2" fmla="*/ 5159375 h 5165725"/>
              <a:gd name="connsiteX3" fmla="*/ 98910 w 3635860"/>
              <a:gd name="connsiteY3" fmla="*/ 5165725 h 5165725"/>
              <a:gd name="connsiteX4" fmla="*/ 1705460 w 3635860"/>
              <a:gd name="connsiteY4" fmla="*/ 0 h 5165725"/>
              <a:gd name="connsiteX0" fmla="*/ 1711650 w 3642050"/>
              <a:gd name="connsiteY0" fmla="*/ 0 h 5165725"/>
              <a:gd name="connsiteX1" fmla="*/ 3642050 w 3642050"/>
              <a:gd name="connsiteY1" fmla="*/ 15875 h 5165725"/>
              <a:gd name="connsiteX2" fmla="*/ 3642050 w 3642050"/>
              <a:gd name="connsiteY2" fmla="*/ 5159375 h 5165725"/>
              <a:gd name="connsiteX3" fmla="*/ 105100 w 3642050"/>
              <a:gd name="connsiteY3" fmla="*/ 5165725 h 5165725"/>
              <a:gd name="connsiteX4" fmla="*/ 1711650 w 3642050"/>
              <a:gd name="connsiteY4" fmla="*/ 0 h 5165725"/>
              <a:gd name="connsiteX0" fmla="*/ 1703561 w 3642587"/>
              <a:gd name="connsiteY0" fmla="*/ 0 h 5159255"/>
              <a:gd name="connsiteX1" fmla="*/ 3642587 w 3642587"/>
              <a:gd name="connsiteY1" fmla="*/ 9405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2587"/>
              <a:gd name="connsiteY0" fmla="*/ 0 h 5159255"/>
              <a:gd name="connsiteX1" fmla="*/ 3633961 w 3642587"/>
              <a:gd name="connsiteY1" fmla="*/ 2936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3416"/>
              <a:gd name="connsiteY0" fmla="*/ 0 h 5159255"/>
              <a:gd name="connsiteX1" fmla="*/ 3642587 w 3643416"/>
              <a:gd name="connsiteY1" fmla="*/ 2936 h 5159255"/>
              <a:gd name="connsiteX2" fmla="*/ 3642587 w 3643416"/>
              <a:gd name="connsiteY2" fmla="*/ 5152905 h 5159255"/>
              <a:gd name="connsiteX3" fmla="*/ 105637 w 3643416"/>
              <a:gd name="connsiteY3" fmla="*/ 5159255 h 5159255"/>
              <a:gd name="connsiteX4" fmla="*/ 1703561 w 3643416"/>
              <a:gd name="connsiteY4" fmla="*/ 0 h 5159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3416" h="5159255">
                <a:moveTo>
                  <a:pt x="1703561" y="0"/>
                </a:moveTo>
                <a:lnTo>
                  <a:pt x="3642587" y="2936"/>
                </a:lnTo>
                <a:cubicBezTo>
                  <a:pt x="3645462" y="1719592"/>
                  <a:pt x="3639712" y="3436249"/>
                  <a:pt x="3642587" y="5152905"/>
                </a:cubicBezTo>
                <a:lnTo>
                  <a:pt x="105637" y="5159255"/>
                </a:lnTo>
                <a:cubicBezTo>
                  <a:pt x="-373788" y="2698630"/>
                  <a:pt x="887586" y="796925"/>
                  <a:pt x="1703561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FR" sz="1350" noProof="0" dirty="0"/>
          </a:p>
        </p:txBody>
      </p:sp>
      <p:grpSp>
        <p:nvGrpSpPr>
          <p:cNvPr id="29" name="Grouper 28"/>
          <p:cNvGrpSpPr/>
          <p:nvPr userDrawn="1"/>
        </p:nvGrpSpPr>
        <p:grpSpPr>
          <a:xfrm>
            <a:off x="5021581" y="-20538"/>
            <a:ext cx="1875985" cy="5164038"/>
            <a:chOff x="5021580" y="4728"/>
            <a:chExt cx="1875985" cy="6853272"/>
          </a:xfrm>
        </p:grpSpPr>
        <p:sp>
          <p:nvSpPr>
            <p:cNvPr id="30" name="Forme libre 29"/>
            <p:cNvSpPr/>
            <p:nvPr userDrawn="1"/>
          </p:nvSpPr>
          <p:spPr>
            <a:xfrm>
              <a:off x="5021580" y="4728"/>
              <a:ext cx="747600" cy="6853272"/>
            </a:xfrm>
            <a:custGeom>
              <a:avLst/>
              <a:gdLst>
                <a:gd name="connsiteX0" fmla="*/ 751243 w 1897137"/>
                <a:gd name="connsiteY0" fmla="*/ 6852213 h 6852213"/>
                <a:gd name="connsiteX1" fmla="*/ 45187 w 1897137"/>
                <a:gd name="connsiteY1" fmla="*/ 3252486 h 6852213"/>
                <a:gd name="connsiteX2" fmla="*/ 1897137 w 1897137"/>
                <a:gd name="connsiteY2" fmla="*/ 0 h 6852213"/>
                <a:gd name="connsiteX0" fmla="*/ 1271740 w 1859234"/>
                <a:gd name="connsiteY0" fmla="*/ 6833163 h 6833163"/>
                <a:gd name="connsiteX1" fmla="*/ 7284 w 1859234"/>
                <a:gd name="connsiteY1" fmla="*/ 3252486 h 6833163"/>
                <a:gd name="connsiteX2" fmla="*/ 1859234 w 1859234"/>
                <a:gd name="connsiteY2" fmla="*/ 0 h 6833163"/>
                <a:gd name="connsiteX0" fmla="*/ 1273830 w 1861324"/>
                <a:gd name="connsiteY0" fmla="*/ 6833163 h 6833163"/>
                <a:gd name="connsiteX1" fmla="*/ 9374 w 1861324"/>
                <a:gd name="connsiteY1" fmla="*/ 3252486 h 6833163"/>
                <a:gd name="connsiteX2" fmla="*/ 1861324 w 1861324"/>
                <a:gd name="connsiteY2" fmla="*/ 0 h 6833163"/>
                <a:gd name="connsiteX0" fmla="*/ 1143473 w 1730967"/>
                <a:gd name="connsiteY0" fmla="*/ 6833163 h 6833163"/>
                <a:gd name="connsiteX1" fmla="*/ 11270 w 1730967"/>
                <a:gd name="connsiteY1" fmla="*/ 3255661 h 6833163"/>
                <a:gd name="connsiteX2" fmla="*/ 1730967 w 1730967"/>
                <a:gd name="connsiteY2" fmla="*/ 0 h 6833163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54300 w 1722615"/>
                <a:gd name="connsiteY0" fmla="*/ 6842688 h 6842688"/>
                <a:gd name="connsiteX1" fmla="*/ 9657 w 1722615"/>
                <a:gd name="connsiteY1" fmla="*/ 3416535 h 6842688"/>
                <a:gd name="connsiteX2" fmla="*/ 1722615 w 1722615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30041" h="6842688">
                  <a:moveTo>
                    <a:pt x="1061726" y="6842688"/>
                  </a:moveTo>
                  <a:cubicBezTo>
                    <a:pt x="348702" y="5778927"/>
                    <a:pt x="-94305" y="4695719"/>
                    <a:pt x="17083" y="3416535"/>
                  </a:cubicBezTo>
                  <a:cubicBezTo>
                    <a:pt x="128471" y="2137351"/>
                    <a:pt x="944138" y="717949"/>
                    <a:pt x="1730041" y="0"/>
                  </a:cubicBezTo>
                </a:path>
              </a:pathLst>
            </a:custGeom>
            <a:noFill/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noProof="0" dirty="0"/>
            </a:p>
          </p:txBody>
        </p:sp>
        <p:sp>
          <p:nvSpPr>
            <p:cNvPr id="31" name="Forme libre 30"/>
            <p:cNvSpPr/>
            <p:nvPr userDrawn="1"/>
          </p:nvSpPr>
          <p:spPr>
            <a:xfrm>
              <a:off x="5422699" y="4728"/>
              <a:ext cx="1474866" cy="6853272"/>
            </a:xfrm>
            <a:custGeom>
              <a:avLst/>
              <a:gdLst>
                <a:gd name="connsiteX0" fmla="*/ 751243 w 1897137"/>
                <a:gd name="connsiteY0" fmla="*/ 6852213 h 6852213"/>
                <a:gd name="connsiteX1" fmla="*/ 45187 w 1897137"/>
                <a:gd name="connsiteY1" fmla="*/ 3252486 h 6852213"/>
                <a:gd name="connsiteX2" fmla="*/ 1897137 w 1897137"/>
                <a:gd name="connsiteY2" fmla="*/ 0 h 6852213"/>
                <a:gd name="connsiteX0" fmla="*/ 1271740 w 1859234"/>
                <a:gd name="connsiteY0" fmla="*/ 6833163 h 6833163"/>
                <a:gd name="connsiteX1" fmla="*/ 7284 w 1859234"/>
                <a:gd name="connsiteY1" fmla="*/ 3252486 h 6833163"/>
                <a:gd name="connsiteX2" fmla="*/ 1859234 w 1859234"/>
                <a:gd name="connsiteY2" fmla="*/ 0 h 6833163"/>
                <a:gd name="connsiteX0" fmla="*/ 1273830 w 1861324"/>
                <a:gd name="connsiteY0" fmla="*/ 6833163 h 6833163"/>
                <a:gd name="connsiteX1" fmla="*/ 9374 w 1861324"/>
                <a:gd name="connsiteY1" fmla="*/ 3252486 h 6833163"/>
                <a:gd name="connsiteX2" fmla="*/ 1861324 w 1861324"/>
                <a:gd name="connsiteY2" fmla="*/ 0 h 6833163"/>
                <a:gd name="connsiteX0" fmla="*/ 1143473 w 1730967"/>
                <a:gd name="connsiteY0" fmla="*/ 6833163 h 6833163"/>
                <a:gd name="connsiteX1" fmla="*/ 11270 w 1730967"/>
                <a:gd name="connsiteY1" fmla="*/ 3255661 h 6833163"/>
                <a:gd name="connsiteX2" fmla="*/ 1730967 w 1730967"/>
                <a:gd name="connsiteY2" fmla="*/ 0 h 6833163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54300 w 1722615"/>
                <a:gd name="connsiteY0" fmla="*/ 6842688 h 6842688"/>
                <a:gd name="connsiteX1" fmla="*/ 9657 w 1722615"/>
                <a:gd name="connsiteY1" fmla="*/ 3416535 h 6842688"/>
                <a:gd name="connsiteX2" fmla="*/ 1722615 w 1722615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201583 w 4272315"/>
                <a:gd name="connsiteY0" fmla="*/ 6842688 h 6842688"/>
                <a:gd name="connsiteX1" fmla="*/ 156940 w 4272315"/>
                <a:gd name="connsiteY1" fmla="*/ 3416535 h 6842688"/>
                <a:gd name="connsiteX2" fmla="*/ 4272315 w 4272315"/>
                <a:gd name="connsiteY2" fmla="*/ 0 h 6842688"/>
                <a:gd name="connsiteX0" fmla="*/ 420880 w 3491612"/>
                <a:gd name="connsiteY0" fmla="*/ 6842688 h 6842688"/>
                <a:gd name="connsiteX1" fmla="*/ 521761 w 3491612"/>
                <a:gd name="connsiteY1" fmla="*/ 3196869 h 6842688"/>
                <a:gd name="connsiteX2" fmla="*/ 3491612 w 3491612"/>
                <a:gd name="connsiteY2" fmla="*/ 0 h 6842688"/>
                <a:gd name="connsiteX0" fmla="*/ 383391 w 3454123"/>
                <a:gd name="connsiteY0" fmla="*/ 6842688 h 6842688"/>
                <a:gd name="connsiteX1" fmla="*/ 484272 w 3454123"/>
                <a:gd name="connsiteY1" fmla="*/ 3196869 h 6842688"/>
                <a:gd name="connsiteX2" fmla="*/ 3454123 w 3454123"/>
                <a:gd name="connsiteY2" fmla="*/ 0 h 6842688"/>
                <a:gd name="connsiteX0" fmla="*/ 294195 w 3364927"/>
                <a:gd name="connsiteY0" fmla="*/ 6842688 h 6842688"/>
                <a:gd name="connsiteX1" fmla="*/ 395076 w 3364927"/>
                <a:gd name="connsiteY1" fmla="*/ 3196869 h 6842688"/>
                <a:gd name="connsiteX2" fmla="*/ 3364927 w 3364927"/>
                <a:gd name="connsiteY2" fmla="*/ 0 h 6842688"/>
                <a:gd name="connsiteX0" fmla="*/ 313955 w 3384687"/>
                <a:gd name="connsiteY0" fmla="*/ 6842688 h 6842688"/>
                <a:gd name="connsiteX1" fmla="*/ 414836 w 3384687"/>
                <a:gd name="connsiteY1" fmla="*/ 3196869 h 6842688"/>
                <a:gd name="connsiteX2" fmla="*/ 3384687 w 3384687"/>
                <a:gd name="connsiteY2" fmla="*/ 0 h 6842688"/>
                <a:gd name="connsiteX0" fmla="*/ 319074 w 3389806"/>
                <a:gd name="connsiteY0" fmla="*/ 6842688 h 6842688"/>
                <a:gd name="connsiteX1" fmla="*/ 419955 w 3389806"/>
                <a:gd name="connsiteY1" fmla="*/ 3196869 h 6842688"/>
                <a:gd name="connsiteX2" fmla="*/ 3389806 w 3389806"/>
                <a:gd name="connsiteY2" fmla="*/ 0 h 6842688"/>
                <a:gd name="connsiteX0" fmla="*/ 319074 w 3389806"/>
                <a:gd name="connsiteY0" fmla="*/ 6842688 h 6842688"/>
                <a:gd name="connsiteX1" fmla="*/ 419955 w 3389806"/>
                <a:gd name="connsiteY1" fmla="*/ 3196869 h 6842688"/>
                <a:gd name="connsiteX2" fmla="*/ 3389806 w 3389806"/>
                <a:gd name="connsiteY2" fmla="*/ 0 h 6842688"/>
                <a:gd name="connsiteX0" fmla="*/ 334826 w 3405558"/>
                <a:gd name="connsiteY0" fmla="*/ 6842688 h 6842688"/>
                <a:gd name="connsiteX1" fmla="*/ 435707 w 3405558"/>
                <a:gd name="connsiteY1" fmla="*/ 3196869 h 6842688"/>
                <a:gd name="connsiteX2" fmla="*/ 3405558 w 3405558"/>
                <a:gd name="connsiteY2" fmla="*/ 0 h 6842688"/>
                <a:gd name="connsiteX0" fmla="*/ 334826 w 3405558"/>
                <a:gd name="connsiteY0" fmla="*/ 6842688 h 6842688"/>
                <a:gd name="connsiteX1" fmla="*/ 435707 w 3405558"/>
                <a:gd name="connsiteY1" fmla="*/ 3196869 h 6842688"/>
                <a:gd name="connsiteX2" fmla="*/ 3405558 w 3405558"/>
                <a:gd name="connsiteY2" fmla="*/ 0 h 6842688"/>
                <a:gd name="connsiteX0" fmla="*/ 334826 w 3405558"/>
                <a:gd name="connsiteY0" fmla="*/ 6842688 h 6842688"/>
                <a:gd name="connsiteX1" fmla="*/ 435707 w 3405558"/>
                <a:gd name="connsiteY1" fmla="*/ 3196869 h 6842688"/>
                <a:gd name="connsiteX2" fmla="*/ 3405558 w 3405558"/>
                <a:gd name="connsiteY2" fmla="*/ 0 h 6842688"/>
                <a:gd name="connsiteX0" fmla="*/ 342294 w 3413026"/>
                <a:gd name="connsiteY0" fmla="*/ 6842688 h 6842688"/>
                <a:gd name="connsiteX1" fmla="*/ 443175 w 3413026"/>
                <a:gd name="connsiteY1" fmla="*/ 3196869 h 6842688"/>
                <a:gd name="connsiteX2" fmla="*/ 3413026 w 3413026"/>
                <a:gd name="connsiteY2" fmla="*/ 0 h 6842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13026" h="6842688">
                  <a:moveTo>
                    <a:pt x="342294" y="6842688"/>
                  </a:moveTo>
                  <a:cubicBezTo>
                    <a:pt x="-163901" y="5710282"/>
                    <a:pt x="-90656" y="4481474"/>
                    <a:pt x="443175" y="3196869"/>
                  </a:cubicBezTo>
                  <a:cubicBezTo>
                    <a:pt x="977006" y="1912264"/>
                    <a:pt x="2180317" y="803543"/>
                    <a:pt x="3413026" y="0"/>
                  </a:cubicBezTo>
                </a:path>
              </a:pathLst>
            </a:custGeom>
            <a:noFill/>
            <a:ln w="635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noProof="0" dirty="0"/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3429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fr-FR" noProof="0" dirty="0" smtClean="0"/>
              <a:t>Cliquez et modifiez le titre</a:t>
            </a:r>
            <a:endParaRPr lang="fr-FR" noProof="0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1" hasCustomPrompt="1"/>
          </p:nvPr>
        </p:nvSpPr>
        <p:spPr>
          <a:xfrm>
            <a:off x="5501950" y="3396030"/>
            <a:ext cx="3313517" cy="1234967"/>
          </a:xfrm>
        </p:spPr>
        <p:txBody>
          <a:bodyPr/>
          <a:lstStyle>
            <a:lvl1pPr marL="0" indent="0" algn="r">
              <a:spcBef>
                <a:spcPts val="0"/>
              </a:spcBef>
              <a:buFontTx/>
              <a:buNone/>
              <a:defRPr sz="1200" b="0">
                <a:solidFill>
                  <a:srgbClr val="FFFFFF"/>
                </a:solidFill>
              </a:defRPr>
            </a:lvl1pPr>
          </a:lstStyle>
          <a:p>
            <a:pPr lvl="0"/>
            <a:r>
              <a:rPr lang="fr-FR" noProof="0" dirty="0" smtClean="0"/>
              <a:t>Cliquez et modifiez le titre</a:t>
            </a:r>
            <a:endParaRPr lang="fr-FR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0" hasCustomPrompt="1"/>
          </p:nvPr>
        </p:nvSpPr>
        <p:spPr bwMode="auto">
          <a:xfrm>
            <a:off x="4934169" y="865130"/>
            <a:ext cx="1913083" cy="1349696"/>
          </a:xfrm>
          <a:custGeom>
            <a:avLst/>
            <a:gdLst>
              <a:gd name="connsiteX0" fmla="*/ 0 w 2871788"/>
              <a:gd name="connsiteY0" fmla="*/ 0 h 3617912"/>
              <a:gd name="connsiteX1" fmla="*/ 2871788 w 2871788"/>
              <a:gd name="connsiteY1" fmla="*/ 0 h 3617912"/>
              <a:gd name="connsiteX2" fmla="*/ 2871788 w 2871788"/>
              <a:gd name="connsiteY2" fmla="*/ 3617912 h 3617912"/>
              <a:gd name="connsiteX3" fmla="*/ 0 w 2871788"/>
              <a:gd name="connsiteY3" fmla="*/ 3617912 h 3617912"/>
              <a:gd name="connsiteX4" fmla="*/ 0 w 2871788"/>
              <a:gd name="connsiteY4" fmla="*/ 0 h 3617912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617912 h 3883583"/>
              <a:gd name="connsiteX4" fmla="*/ 0 w 2871788"/>
              <a:gd name="connsiteY4" fmla="*/ 0 h 3883583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716766 h 3883583"/>
              <a:gd name="connsiteX4" fmla="*/ 0 w 2871788"/>
              <a:gd name="connsiteY4" fmla="*/ 0 h 3883583"/>
              <a:gd name="connsiteX0" fmla="*/ 0 w 2871788"/>
              <a:gd name="connsiteY0" fmla="*/ 0 h 3930717"/>
              <a:gd name="connsiteX1" fmla="*/ 2871788 w 2871788"/>
              <a:gd name="connsiteY1" fmla="*/ 0 h 3930717"/>
              <a:gd name="connsiteX2" fmla="*/ 2871788 w 2871788"/>
              <a:gd name="connsiteY2" fmla="*/ 3930717 h 3930717"/>
              <a:gd name="connsiteX3" fmla="*/ 0 w 2871788"/>
              <a:gd name="connsiteY3" fmla="*/ 3716766 h 3930717"/>
              <a:gd name="connsiteX4" fmla="*/ 0 w 2871788"/>
              <a:gd name="connsiteY4" fmla="*/ 0 h 3930717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394341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394341 w 3104034"/>
              <a:gd name="connsiteY4" fmla="*/ 97081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64021 w 3124382"/>
              <a:gd name="connsiteY0" fmla="*/ 0 h 4009409"/>
              <a:gd name="connsiteX1" fmla="*/ 3124382 w 3124382"/>
              <a:gd name="connsiteY1" fmla="*/ 0 h 4009409"/>
              <a:gd name="connsiteX2" fmla="*/ 3124382 w 3124382"/>
              <a:gd name="connsiteY2" fmla="*/ 3827164 h 4009409"/>
              <a:gd name="connsiteX3" fmla="*/ 0 w 3124382"/>
              <a:gd name="connsiteY3" fmla="*/ 4009409 h 4009409"/>
              <a:gd name="connsiteX4" fmla="*/ 464021 w 3124382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29946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29946 w 3131164"/>
              <a:gd name="connsiteY4" fmla="*/ 0 h 4009409"/>
              <a:gd name="connsiteX0" fmla="*/ 9599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9599 w 3131164"/>
              <a:gd name="connsiteY4" fmla="*/ 0 h 4009409"/>
              <a:gd name="connsiteX0" fmla="*/ 399 w 3142312"/>
              <a:gd name="connsiteY0" fmla="*/ 0 h 4009409"/>
              <a:gd name="connsiteX1" fmla="*/ 3135530 w 3142312"/>
              <a:gd name="connsiteY1" fmla="*/ 0 h 4009409"/>
              <a:gd name="connsiteX2" fmla="*/ 3142312 w 3142312"/>
              <a:gd name="connsiteY2" fmla="*/ 4008382 h 4009409"/>
              <a:gd name="connsiteX3" fmla="*/ 11148 w 3142312"/>
              <a:gd name="connsiteY3" fmla="*/ 4009409 h 4009409"/>
              <a:gd name="connsiteX4" fmla="*/ 399 w 3142312"/>
              <a:gd name="connsiteY4" fmla="*/ 0 h 4009409"/>
              <a:gd name="connsiteX0" fmla="*/ 622 w 3135753"/>
              <a:gd name="connsiteY0" fmla="*/ 0 h 4009409"/>
              <a:gd name="connsiteX1" fmla="*/ 3128971 w 3135753"/>
              <a:gd name="connsiteY1" fmla="*/ 0 h 4009409"/>
              <a:gd name="connsiteX2" fmla="*/ 3135753 w 3135753"/>
              <a:gd name="connsiteY2" fmla="*/ 4008382 h 4009409"/>
              <a:gd name="connsiteX3" fmla="*/ 4589 w 3135753"/>
              <a:gd name="connsiteY3" fmla="*/ 4009409 h 4009409"/>
              <a:gd name="connsiteX4" fmla="*/ 622 w 3135753"/>
              <a:gd name="connsiteY4" fmla="*/ 0 h 4009409"/>
              <a:gd name="connsiteX0" fmla="*/ 0 w 3135131"/>
              <a:gd name="connsiteY0" fmla="*/ 0 h 4009409"/>
              <a:gd name="connsiteX1" fmla="*/ 3128349 w 3135131"/>
              <a:gd name="connsiteY1" fmla="*/ 0 h 4009409"/>
              <a:gd name="connsiteX2" fmla="*/ 3135131 w 3135131"/>
              <a:gd name="connsiteY2" fmla="*/ 4008382 h 4009409"/>
              <a:gd name="connsiteX3" fmla="*/ 3967 w 3135131"/>
              <a:gd name="connsiteY3" fmla="*/ 4009409 h 4009409"/>
              <a:gd name="connsiteX4" fmla="*/ 0 w 3135131"/>
              <a:gd name="connsiteY4" fmla="*/ 0 h 4009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5131" h="4009409">
                <a:moveTo>
                  <a:pt x="0" y="0"/>
                </a:moveTo>
                <a:lnTo>
                  <a:pt x="3128349" y="0"/>
                </a:lnTo>
                <a:cubicBezTo>
                  <a:pt x="3130610" y="1336127"/>
                  <a:pt x="3131740" y="2004191"/>
                  <a:pt x="3135131" y="4008382"/>
                </a:cubicBezTo>
                <a:lnTo>
                  <a:pt x="3967" y="4009409"/>
                </a:lnTo>
                <a:cubicBezTo>
                  <a:pt x="7167" y="2672939"/>
                  <a:pt x="1983" y="200470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0" indent="0" algn="ctr"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Faire glisser </a:t>
            </a:r>
            <a:br>
              <a:rPr lang="fr-FR" noProof="0" dirty="0"/>
            </a:br>
            <a:r>
              <a:rPr lang="fr-FR" noProof="0" dirty="0"/>
              <a:t>l'image vers l'espace réservé </a:t>
            </a:r>
            <a:br>
              <a:rPr lang="fr-FR" noProof="0" dirty="0"/>
            </a:br>
            <a:r>
              <a:rPr lang="fr-FR" noProof="0" dirty="0"/>
              <a:t>ou cliquer sur l'icône pour l'ajouter</a:t>
            </a: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6" hasCustomPrompt="1"/>
          </p:nvPr>
        </p:nvSpPr>
        <p:spPr bwMode="auto">
          <a:xfrm>
            <a:off x="6904737" y="1914673"/>
            <a:ext cx="1913083" cy="1349696"/>
          </a:xfrm>
          <a:custGeom>
            <a:avLst/>
            <a:gdLst>
              <a:gd name="connsiteX0" fmla="*/ 0 w 2871788"/>
              <a:gd name="connsiteY0" fmla="*/ 0 h 3617912"/>
              <a:gd name="connsiteX1" fmla="*/ 2871788 w 2871788"/>
              <a:gd name="connsiteY1" fmla="*/ 0 h 3617912"/>
              <a:gd name="connsiteX2" fmla="*/ 2871788 w 2871788"/>
              <a:gd name="connsiteY2" fmla="*/ 3617912 h 3617912"/>
              <a:gd name="connsiteX3" fmla="*/ 0 w 2871788"/>
              <a:gd name="connsiteY3" fmla="*/ 3617912 h 3617912"/>
              <a:gd name="connsiteX4" fmla="*/ 0 w 2871788"/>
              <a:gd name="connsiteY4" fmla="*/ 0 h 3617912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617912 h 3883583"/>
              <a:gd name="connsiteX4" fmla="*/ 0 w 2871788"/>
              <a:gd name="connsiteY4" fmla="*/ 0 h 3883583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716766 h 3883583"/>
              <a:gd name="connsiteX4" fmla="*/ 0 w 2871788"/>
              <a:gd name="connsiteY4" fmla="*/ 0 h 3883583"/>
              <a:gd name="connsiteX0" fmla="*/ 0 w 2871788"/>
              <a:gd name="connsiteY0" fmla="*/ 0 h 3930717"/>
              <a:gd name="connsiteX1" fmla="*/ 2871788 w 2871788"/>
              <a:gd name="connsiteY1" fmla="*/ 0 h 3930717"/>
              <a:gd name="connsiteX2" fmla="*/ 2871788 w 2871788"/>
              <a:gd name="connsiteY2" fmla="*/ 3930717 h 3930717"/>
              <a:gd name="connsiteX3" fmla="*/ 0 w 2871788"/>
              <a:gd name="connsiteY3" fmla="*/ 3716766 h 3930717"/>
              <a:gd name="connsiteX4" fmla="*/ 0 w 2871788"/>
              <a:gd name="connsiteY4" fmla="*/ 0 h 3930717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394341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394341 w 3104034"/>
              <a:gd name="connsiteY4" fmla="*/ 97081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64021 w 3124382"/>
              <a:gd name="connsiteY0" fmla="*/ 0 h 4009409"/>
              <a:gd name="connsiteX1" fmla="*/ 3124382 w 3124382"/>
              <a:gd name="connsiteY1" fmla="*/ 0 h 4009409"/>
              <a:gd name="connsiteX2" fmla="*/ 3124382 w 3124382"/>
              <a:gd name="connsiteY2" fmla="*/ 3827164 h 4009409"/>
              <a:gd name="connsiteX3" fmla="*/ 0 w 3124382"/>
              <a:gd name="connsiteY3" fmla="*/ 4009409 h 4009409"/>
              <a:gd name="connsiteX4" fmla="*/ 464021 w 3124382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29946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29946 w 3131164"/>
              <a:gd name="connsiteY4" fmla="*/ 0 h 4009409"/>
              <a:gd name="connsiteX0" fmla="*/ 9599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9599 w 3131164"/>
              <a:gd name="connsiteY4" fmla="*/ 0 h 4009409"/>
              <a:gd name="connsiteX0" fmla="*/ 399 w 3142312"/>
              <a:gd name="connsiteY0" fmla="*/ 0 h 4009409"/>
              <a:gd name="connsiteX1" fmla="*/ 3135530 w 3142312"/>
              <a:gd name="connsiteY1" fmla="*/ 0 h 4009409"/>
              <a:gd name="connsiteX2" fmla="*/ 3142312 w 3142312"/>
              <a:gd name="connsiteY2" fmla="*/ 4008382 h 4009409"/>
              <a:gd name="connsiteX3" fmla="*/ 11148 w 3142312"/>
              <a:gd name="connsiteY3" fmla="*/ 4009409 h 4009409"/>
              <a:gd name="connsiteX4" fmla="*/ 399 w 3142312"/>
              <a:gd name="connsiteY4" fmla="*/ 0 h 4009409"/>
              <a:gd name="connsiteX0" fmla="*/ 622 w 3135753"/>
              <a:gd name="connsiteY0" fmla="*/ 0 h 4009409"/>
              <a:gd name="connsiteX1" fmla="*/ 3128971 w 3135753"/>
              <a:gd name="connsiteY1" fmla="*/ 0 h 4009409"/>
              <a:gd name="connsiteX2" fmla="*/ 3135753 w 3135753"/>
              <a:gd name="connsiteY2" fmla="*/ 4008382 h 4009409"/>
              <a:gd name="connsiteX3" fmla="*/ 4589 w 3135753"/>
              <a:gd name="connsiteY3" fmla="*/ 4009409 h 4009409"/>
              <a:gd name="connsiteX4" fmla="*/ 622 w 3135753"/>
              <a:gd name="connsiteY4" fmla="*/ 0 h 4009409"/>
              <a:gd name="connsiteX0" fmla="*/ 0 w 3135131"/>
              <a:gd name="connsiteY0" fmla="*/ 0 h 4009409"/>
              <a:gd name="connsiteX1" fmla="*/ 3128349 w 3135131"/>
              <a:gd name="connsiteY1" fmla="*/ 0 h 4009409"/>
              <a:gd name="connsiteX2" fmla="*/ 3135131 w 3135131"/>
              <a:gd name="connsiteY2" fmla="*/ 4008382 h 4009409"/>
              <a:gd name="connsiteX3" fmla="*/ 3967 w 3135131"/>
              <a:gd name="connsiteY3" fmla="*/ 4009409 h 4009409"/>
              <a:gd name="connsiteX4" fmla="*/ 0 w 3135131"/>
              <a:gd name="connsiteY4" fmla="*/ 0 h 4009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5131" h="4009409">
                <a:moveTo>
                  <a:pt x="0" y="0"/>
                </a:moveTo>
                <a:lnTo>
                  <a:pt x="3128349" y="0"/>
                </a:lnTo>
                <a:cubicBezTo>
                  <a:pt x="3130610" y="1336127"/>
                  <a:pt x="3131740" y="2004191"/>
                  <a:pt x="3135131" y="4008382"/>
                </a:cubicBezTo>
                <a:lnTo>
                  <a:pt x="3967" y="4009409"/>
                </a:lnTo>
                <a:cubicBezTo>
                  <a:pt x="7167" y="2672939"/>
                  <a:pt x="1983" y="200470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0" indent="0" algn="ctr"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Faire glisser </a:t>
            </a:r>
            <a:br>
              <a:rPr lang="fr-FR" noProof="0" dirty="0"/>
            </a:br>
            <a:r>
              <a:rPr lang="fr-FR" noProof="0" dirty="0"/>
              <a:t>l'image vers l'espace réservé </a:t>
            </a:r>
            <a:br>
              <a:rPr lang="fr-FR" noProof="0" dirty="0"/>
            </a:br>
            <a:r>
              <a:rPr lang="fr-FR" noProof="0" dirty="0"/>
              <a:t>ou cliquer sur l'icône pour l'ajouter</a:t>
            </a:r>
          </a:p>
        </p:txBody>
      </p:sp>
      <p:sp>
        <p:nvSpPr>
          <p:cNvPr id="9" name="Espace réservé du texte 2"/>
          <p:cNvSpPr>
            <a:spLocks noGrp="1"/>
          </p:cNvSpPr>
          <p:nvPr>
            <p:ph idx="1" hasCustomPrompt="1"/>
          </p:nvPr>
        </p:nvSpPr>
        <p:spPr>
          <a:xfrm>
            <a:off x="266765" y="666750"/>
            <a:ext cx="4552718" cy="38481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fr-FR" noProof="0" dirty="0" smtClean="0"/>
              <a:t>Cliquez pour modifier les styles du </a:t>
            </a:r>
            <a:br>
              <a:rPr lang="fr-FR" noProof="0" dirty="0" smtClean="0"/>
            </a:br>
            <a:r>
              <a:rPr lang="fr-FR" noProof="0" dirty="0" smtClean="0"/>
              <a:t>texte du masque</a:t>
            </a:r>
          </a:p>
          <a:p>
            <a:pPr lvl="1"/>
            <a:r>
              <a:rPr lang="fr-FR" noProof="0" dirty="0" smtClean="0"/>
              <a:t>Deuxième niveau</a:t>
            </a:r>
          </a:p>
          <a:p>
            <a:pPr lvl="2"/>
            <a:r>
              <a:rPr lang="fr-FR" noProof="0" dirty="0" smtClean="0"/>
              <a:t>Troisième niveau</a:t>
            </a:r>
            <a:endParaRPr lang="fr-FR" noProof="0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502" y="4656024"/>
            <a:ext cx="1562003" cy="34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545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5_Titre et contenu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1"/>
          <p:cNvSpPr/>
          <p:nvPr userDrawn="1"/>
        </p:nvSpPr>
        <p:spPr bwMode="auto">
          <a:xfrm>
            <a:off x="5501412" y="-9405"/>
            <a:ext cx="3643416" cy="5159255"/>
          </a:xfrm>
          <a:custGeom>
            <a:avLst/>
            <a:gdLst>
              <a:gd name="connsiteX0" fmla="*/ 0 w 3657600"/>
              <a:gd name="connsiteY0" fmla="*/ 0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0 w 3657600"/>
              <a:gd name="connsiteY4" fmla="*/ 0 h 5143500"/>
              <a:gd name="connsiteX0" fmla="*/ 2114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2114550 w 3657600"/>
              <a:gd name="connsiteY4" fmla="*/ 9525 h 5143500"/>
              <a:gd name="connsiteX0" fmla="*/ 1733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1733550 w 3657600"/>
              <a:gd name="connsiteY4" fmla="*/ 9525 h 5143500"/>
              <a:gd name="connsiteX0" fmla="*/ 1600200 w 3524250"/>
              <a:gd name="connsiteY0" fmla="*/ 9525 h 5143500"/>
              <a:gd name="connsiteX1" fmla="*/ 3524250 w 3524250"/>
              <a:gd name="connsiteY1" fmla="*/ 0 h 5143500"/>
              <a:gd name="connsiteX2" fmla="*/ 3524250 w 3524250"/>
              <a:gd name="connsiteY2" fmla="*/ 5143500 h 5143500"/>
              <a:gd name="connsiteX3" fmla="*/ 0 w 3524250"/>
              <a:gd name="connsiteY3" fmla="*/ 5143500 h 5143500"/>
              <a:gd name="connsiteX4" fmla="*/ 1600200 w 3524250"/>
              <a:gd name="connsiteY4" fmla="*/ 9525 h 5143500"/>
              <a:gd name="connsiteX0" fmla="*/ 1687405 w 3611455"/>
              <a:gd name="connsiteY0" fmla="*/ 9525 h 5143500"/>
              <a:gd name="connsiteX1" fmla="*/ 3611455 w 3611455"/>
              <a:gd name="connsiteY1" fmla="*/ 0 h 5143500"/>
              <a:gd name="connsiteX2" fmla="*/ 3611455 w 3611455"/>
              <a:gd name="connsiteY2" fmla="*/ 5143500 h 5143500"/>
              <a:gd name="connsiteX3" fmla="*/ 87205 w 3611455"/>
              <a:gd name="connsiteY3" fmla="*/ 5143500 h 5143500"/>
              <a:gd name="connsiteX4" fmla="*/ 1687405 w 3611455"/>
              <a:gd name="connsiteY4" fmla="*/ 9525 h 5143500"/>
              <a:gd name="connsiteX0" fmla="*/ 1685374 w 3609424"/>
              <a:gd name="connsiteY0" fmla="*/ 9525 h 5143500"/>
              <a:gd name="connsiteX1" fmla="*/ 3609424 w 3609424"/>
              <a:gd name="connsiteY1" fmla="*/ 0 h 5143500"/>
              <a:gd name="connsiteX2" fmla="*/ 3609424 w 3609424"/>
              <a:gd name="connsiteY2" fmla="*/ 5143500 h 5143500"/>
              <a:gd name="connsiteX3" fmla="*/ 85174 w 3609424"/>
              <a:gd name="connsiteY3" fmla="*/ 5143500 h 5143500"/>
              <a:gd name="connsiteX4" fmla="*/ 1685374 w 3609424"/>
              <a:gd name="connsiteY4" fmla="*/ 9525 h 5143500"/>
              <a:gd name="connsiteX0" fmla="*/ 1671927 w 3595977"/>
              <a:gd name="connsiteY0" fmla="*/ 9525 h 5143500"/>
              <a:gd name="connsiteX1" fmla="*/ 3595977 w 3595977"/>
              <a:gd name="connsiteY1" fmla="*/ 0 h 5143500"/>
              <a:gd name="connsiteX2" fmla="*/ 3595977 w 3595977"/>
              <a:gd name="connsiteY2" fmla="*/ 5143500 h 5143500"/>
              <a:gd name="connsiteX3" fmla="*/ 71727 w 3595977"/>
              <a:gd name="connsiteY3" fmla="*/ 5143500 h 5143500"/>
              <a:gd name="connsiteX4" fmla="*/ 1671927 w 3595977"/>
              <a:gd name="connsiteY4" fmla="*/ 9525 h 5143500"/>
              <a:gd name="connsiteX0" fmla="*/ 1696573 w 3620623"/>
              <a:gd name="connsiteY0" fmla="*/ 9525 h 5143500"/>
              <a:gd name="connsiteX1" fmla="*/ 3620623 w 3620623"/>
              <a:gd name="connsiteY1" fmla="*/ 0 h 5143500"/>
              <a:gd name="connsiteX2" fmla="*/ 3620623 w 3620623"/>
              <a:gd name="connsiteY2" fmla="*/ 5143500 h 5143500"/>
              <a:gd name="connsiteX3" fmla="*/ 96373 w 3620623"/>
              <a:gd name="connsiteY3" fmla="*/ 5143500 h 5143500"/>
              <a:gd name="connsiteX4" fmla="*/ 1696573 w 3620623"/>
              <a:gd name="connsiteY4" fmla="*/ 9525 h 5143500"/>
              <a:gd name="connsiteX0" fmla="*/ 1714885 w 3638935"/>
              <a:gd name="connsiteY0" fmla="*/ 9525 h 5143500"/>
              <a:gd name="connsiteX1" fmla="*/ 3638935 w 3638935"/>
              <a:gd name="connsiteY1" fmla="*/ 0 h 5143500"/>
              <a:gd name="connsiteX2" fmla="*/ 3638935 w 3638935"/>
              <a:gd name="connsiteY2" fmla="*/ 5143500 h 5143500"/>
              <a:gd name="connsiteX3" fmla="*/ 114685 w 3638935"/>
              <a:gd name="connsiteY3" fmla="*/ 5143500 h 5143500"/>
              <a:gd name="connsiteX4" fmla="*/ 1714885 w 3638935"/>
              <a:gd name="connsiteY4" fmla="*/ 9525 h 5143500"/>
              <a:gd name="connsiteX0" fmla="*/ 1718138 w 3642188"/>
              <a:gd name="connsiteY0" fmla="*/ 9525 h 5143500"/>
              <a:gd name="connsiteX1" fmla="*/ 3642188 w 3642188"/>
              <a:gd name="connsiteY1" fmla="*/ 0 h 5143500"/>
              <a:gd name="connsiteX2" fmla="*/ 3642188 w 3642188"/>
              <a:gd name="connsiteY2" fmla="*/ 5143500 h 5143500"/>
              <a:gd name="connsiteX3" fmla="*/ 117938 w 3642188"/>
              <a:gd name="connsiteY3" fmla="*/ 5143500 h 5143500"/>
              <a:gd name="connsiteX4" fmla="*/ 1718138 w 3642188"/>
              <a:gd name="connsiteY4" fmla="*/ 9525 h 5143500"/>
              <a:gd name="connsiteX0" fmla="*/ 1729957 w 3654007"/>
              <a:gd name="connsiteY0" fmla="*/ 9525 h 5149850"/>
              <a:gd name="connsiteX1" fmla="*/ 3654007 w 3654007"/>
              <a:gd name="connsiteY1" fmla="*/ 0 h 5149850"/>
              <a:gd name="connsiteX2" fmla="*/ 3654007 w 3654007"/>
              <a:gd name="connsiteY2" fmla="*/ 5143500 h 5149850"/>
              <a:gd name="connsiteX3" fmla="*/ 117057 w 3654007"/>
              <a:gd name="connsiteY3" fmla="*/ 5149850 h 5149850"/>
              <a:gd name="connsiteX4" fmla="*/ 1729957 w 3654007"/>
              <a:gd name="connsiteY4" fmla="*/ 9525 h 5149850"/>
              <a:gd name="connsiteX0" fmla="*/ 1652638 w 3576688"/>
              <a:gd name="connsiteY0" fmla="*/ 9525 h 5149850"/>
              <a:gd name="connsiteX1" fmla="*/ 3576688 w 3576688"/>
              <a:gd name="connsiteY1" fmla="*/ 0 h 5149850"/>
              <a:gd name="connsiteX2" fmla="*/ 3576688 w 3576688"/>
              <a:gd name="connsiteY2" fmla="*/ 5143500 h 5149850"/>
              <a:gd name="connsiteX3" fmla="*/ 39738 w 3576688"/>
              <a:gd name="connsiteY3" fmla="*/ 5149850 h 5149850"/>
              <a:gd name="connsiteX4" fmla="*/ 1652638 w 3576688"/>
              <a:gd name="connsiteY4" fmla="*/ 9525 h 5149850"/>
              <a:gd name="connsiteX0" fmla="*/ 1715094 w 3639144"/>
              <a:gd name="connsiteY0" fmla="*/ 9525 h 5149850"/>
              <a:gd name="connsiteX1" fmla="*/ 3639144 w 3639144"/>
              <a:gd name="connsiteY1" fmla="*/ 0 h 5149850"/>
              <a:gd name="connsiteX2" fmla="*/ 3639144 w 3639144"/>
              <a:gd name="connsiteY2" fmla="*/ 5143500 h 5149850"/>
              <a:gd name="connsiteX3" fmla="*/ 102194 w 3639144"/>
              <a:gd name="connsiteY3" fmla="*/ 5149850 h 5149850"/>
              <a:gd name="connsiteX4" fmla="*/ 1715094 w 3639144"/>
              <a:gd name="connsiteY4" fmla="*/ 9525 h 5149850"/>
              <a:gd name="connsiteX0" fmla="*/ 1709147 w 3639547"/>
              <a:gd name="connsiteY0" fmla="*/ 0 h 5165725"/>
              <a:gd name="connsiteX1" fmla="*/ 3639547 w 3639547"/>
              <a:gd name="connsiteY1" fmla="*/ 15875 h 5165725"/>
              <a:gd name="connsiteX2" fmla="*/ 3639547 w 3639547"/>
              <a:gd name="connsiteY2" fmla="*/ 5159375 h 5165725"/>
              <a:gd name="connsiteX3" fmla="*/ 102597 w 3639547"/>
              <a:gd name="connsiteY3" fmla="*/ 5165725 h 5165725"/>
              <a:gd name="connsiteX4" fmla="*/ 1709147 w 3639547"/>
              <a:gd name="connsiteY4" fmla="*/ 0 h 5165725"/>
              <a:gd name="connsiteX0" fmla="*/ 1701671 w 3632071"/>
              <a:gd name="connsiteY0" fmla="*/ 0 h 5165725"/>
              <a:gd name="connsiteX1" fmla="*/ 3632071 w 3632071"/>
              <a:gd name="connsiteY1" fmla="*/ 15875 h 5165725"/>
              <a:gd name="connsiteX2" fmla="*/ 3632071 w 3632071"/>
              <a:gd name="connsiteY2" fmla="*/ 5159375 h 5165725"/>
              <a:gd name="connsiteX3" fmla="*/ 95121 w 3632071"/>
              <a:gd name="connsiteY3" fmla="*/ 5165725 h 5165725"/>
              <a:gd name="connsiteX4" fmla="*/ 1701671 w 3632071"/>
              <a:gd name="connsiteY4" fmla="*/ 0 h 5165725"/>
              <a:gd name="connsiteX0" fmla="*/ 1705460 w 3635860"/>
              <a:gd name="connsiteY0" fmla="*/ 0 h 5165725"/>
              <a:gd name="connsiteX1" fmla="*/ 3635860 w 3635860"/>
              <a:gd name="connsiteY1" fmla="*/ 15875 h 5165725"/>
              <a:gd name="connsiteX2" fmla="*/ 3635860 w 3635860"/>
              <a:gd name="connsiteY2" fmla="*/ 5159375 h 5165725"/>
              <a:gd name="connsiteX3" fmla="*/ 98910 w 3635860"/>
              <a:gd name="connsiteY3" fmla="*/ 5165725 h 5165725"/>
              <a:gd name="connsiteX4" fmla="*/ 1705460 w 3635860"/>
              <a:gd name="connsiteY4" fmla="*/ 0 h 5165725"/>
              <a:gd name="connsiteX0" fmla="*/ 1711650 w 3642050"/>
              <a:gd name="connsiteY0" fmla="*/ 0 h 5165725"/>
              <a:gd name="connsiteX1" fmla="*/ 3642050 w 3642050"/>
              <a:gd name="connsiteY1" fmla="*/ 15875 h 5165725"/>
              <a:gd name="connsiteX2" fmla="*/ 3642050 w 3642050"/>
              <a:gd name="connsiteY2" fmla="*/ 5159375 h 5165725"/>
              <a:gd name="connsiteX3" fmla="*/ 105100 w 3642050"/>
              <a:gd name="connsiteY3" fmla="*/ 5165725 h 5165725"/>
              <a:gd name="connsiteX4" fmla="*/ 1711650 w 3642050"/>
              <a:gd name="connsiteY4" fmla="*/ 0 h 5165725"/>
              <a:gd name="connsiteX0" fmla="*/ 1703561 w 3642587"/>
              <a:gd name="connsiteY0" fmla="*/ 0 h 5159255"/>
              <a:gd name="connsiteX1" fmla="*/ 3642587 w 3642587"/>
              <a:gd name="connsiteY1" fmla="*/ 9405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2587"/>
              <a:gd name="connsiteY0" fmla="*/ 0 h 5159255"/>
              <a:gd name="connsiteX1" fmla="*/ 3633961 w 3642587"/>
              <a:gd name="connsiteY1" fmla="*/ 2936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3416"/>
              <a:gd name="connsiteY0" fmla="*/ 0 h 5159255"/>
              <a:gd name="connsiteX1" fmla="*/ 3642587 w 3643416"/>
              <a:gd name="connsiteY1" fmla="*/ 2936 h 5159255"/>
              <a:gd name="connsiteX2" fmla="*/ 3642587 w 3643416"/>
              <a:gd name="connsiteY2" fmla="*/ 5152905 h 5159255"/>
              <a:gd name="connsiteX3" fmla="*/ 105637 w 3643416"/>
              <a:gd name="connsiteY3" fmla="*/ 5159255 h 5159255"/>
              <a:gd name="connsiteX4" fmla="*/ 1703561 w 3643416"/>
              <a:gd name="connsiteY4" fmla="*/ 0 h 5159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3416" h="5159255">
                <a:moveTo>
                  <a:pt x="1703561" y="0"/>
                </a:moveTo>
                <a:lnTo>
                  <a:pt x="3642587" y="2936"/>
                </a:lnTo>
                <a:cubicBezTo>
                  <a:pt x="3645462" y="1719592"/>
                  <a:pt x="3639712" y="3436249"/>
                  <a:pt x="3642587" y="5152905"/>
                </a:cubicBezTo>
                <a:lnTo>
                  <a:pt x="105637" y="5159255"/>
                </a:lnTo>
                <a:cubicBezTo>
                  <a:pt x="-373788" y="2698630"/>
                  <a:pt x="887586" y="796925"/>
                  <a:pt x="1703561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FR" sz="1350" noProof="0" dirty="0"/>
          </a:p>
        </p:txBody>
      </p:sp>
      <p:grpSp>
        <p:nvGrpSpPr>
          <p:cNvPr id="25" name="Grouper 24"/>
          <p:cNvGrpSpPr/>
          <p:nvPr userDrawn="1"/>
        </p:nvGrpSpPr>
        <p:grpSpPr>
          <a:xfrm>
            <a:off x="5021581" y="-20538"/>
            <a:ext cx="1875985" cy="5164038"/>
            <a:chOff x="5021580" y="4728"/>
            <a:chExt cx="1875985" cy="6853272"/>
          </a:xfrm>
        </p:grpSpPr>
        <p:sp>
          <p:nvSpPr>
            <p:cNvPr id="26" name="Forme libre 25"/>
            <p:cNvSpPr/>
            <p:nvPr userDrawn="1"/>
          </p:nvSpPr>
          <p:spPr>
            <a:xfrm>
              <a:off x="5021580" y="4728"/>
              <a:ext cx="747600" cy="6853272"/>
            </a:xfrm>
            <a:custGeom>
              <a:avLst/>
              <a:gdLst>
                <a:gd name="connsiteX0" fmla="*/ 751243 w 1897137"/>
                <a:gd name="connsiteY0" fmla="*/ 6852213 h 6852213"/>
                <a:gd name="connsiteX1" fmla="*/ 45187 w 1897137"/>
                <a:gd name="connsiteY1" fmla="*/ 3252486 h 6852213"/>
                <a:gd name="connsiteX2" fmla="*/ 1897137 w 1897137"/>
                <a:gd name="connsiteY2" fmla="*/ 0 h 6852213"/>
                <a:gd name="connsiteX0" fmla="*/ 1271740 w 1859234"/>
                <a:gd name="connsiteY0" fmla="*/ 6833163 h 6833163"/>
                <a:gd name="connsiteX1" fmla="*/ 7284 w 1859234"/>
                <a:gd name="connsiteY1" fmla="*/ 3252486 h 6833163"/>
                <a:gd name="connsiteX2" fmla="*/ 1859234 w 1859234"/>
                <a:gd name="connsiteY2" fmla="*/ 0 h 6833163"/>
                <a:gd name="connsiteX0" fmla="*/ 1273830 w 1861324"/>
                <a:gd name="connsiteY0" fmla="*/ 6833163 h 6833163"/>
                <a:gd name="connsiteX1" fmla="*/ 9374 w 1861324"/>
                <a:gd name="connsiteY1" fmla="*/ 3252486 h 6833163"/>
                <a:gd name="connsiteX2" fmla="*/ 1861324 w 1861324"/>
                <a:gd name="connsiteY2" fmla="*/ 0 h 6833163"/>
                <a:gd name="connsiteX0" fmla="*/ 1143473 w 1730967"/>
                <a:gd name="connsiteY0" fmla="*/ 6833163 h 6833163"/>
                <a:gd name="connsiteX1" fmla="*/ 11270 w 1730967"/>
                <a:gd name="connsiteY1" fmla="*/ 3255661 h 6833163"/>
                <a:gd name="connsiteX2" fmla="*/ 1730967 w 1730967"/>
                <a:gd name="connsiteY2" fmla="*/ 0 h 6833163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54300 w 1722615"/>
                <a:gd name="connsiteY0" fmla="*/ 6842688 h 6842688"/>
                <a:gd name="connsiteX1" fmla="*/ 9657 w 1722615"/>
                <a:gd name="connsiteY1" fmla="*/ 3416535 h 6842688"/>
                <a:gd name="connsiteX2" fmla="*/ 1722615 w 1722615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30041" h="6842688">
                  <a:moveTo>
                    <a:pt x="1061726" y="6842688"/>
                  </a:moveTo>
                  <a:cubicBezTo>
                    <a:pt x="348702" y="5778927"/>
                    <a:pt x="-94305" y="4695719"/>
                    <a:pt x="17083" y="3416535"/>
                  </a:cubicBezTo>
                  <a:cubicBezTo>
                    <a:pt x="128471" y="2137351"/>
                    <a:pt x="944138" y="717949"/>
                    <a:pt x="1730041" y="0"/>
                  </a:cubicBezTo>
                </a:path>
              </a:pathLst>
            </a:custGeom>
            <a:noFill/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noProof="0" dirty="0"/>
            </a:p>
          </p:txBody>
        </p:sp>
        <p:sp>
          <p:nvSpPr>
            <p:cNvPr id="27" name="Forme libre 26"/>
            <p:cNvSpPr/>
            <p:nvPr userDrawn="1"/>
          </p:nvSpPr>
          <p:spPr>
            <a:xfrm>
              <a:off x="5422699" y="4728"/>
              <a:ext cx="1474866" cy="6853272"/>
            </a:xfrm>
            <a:custGeom>
              <a:avLst/>
              <a:gdLst>
                <a:gd name="connsiteX0" fmla="*/ 751243 w 1897137"/>
                <a:gd name="connsiteY0" fmla="*/ 6852213 h 6852213"/>
                <a:gd name="connsiteX1" fmla="*/ 45187 w 1897137"/>
                <a:gd name="connsiteY1" fmla="*/ 3252486 h 6852213"/>
                <a:gd name="connsiteX2" fmla="*/ 1897137 w 1897137"/>
                <a:gd name="connsiteY2" fmla="*/ 0 h 6852213"/>
                <a:gd name="connsiteX0" fmla="*/ 1271740 w 1859234"/>
                <a:gd name="connsiteY0" fmla="*/ 6833163 h 6833163"/>
                <a:gd name="connsiteX1" fmla="*/ 7284 w 1859234"/>
                <a:gd name="connsiteY1" fmla="*/ 3252486 h 6833163"/>
                <a:gd name="connsiteX2" fmla="*/ 1859234 w 1859234"/>
                <a:gd name="connsiteY2" fmla="*/ 0 h 6833163"/>
                <a:gd name="connsiteX0" fmla="*/ 1273830 w 1861324"/>
                <a:gd name="connsiteY0" fmla="*/ 6833163 h 6833163"/>
                <a:gd name="connsiteX1" fmla="*/ 9374 w 1861324"/>
                <a:gd name="connsiteY1" fmla="*/ 3252486 h 6833163"/>
                <a:gd name="connsiteX2" fmla="*/ 1861324 w 1861324"/>
                <a:gd name="connsiteY2" fmla="*/ 0 h 6833163"/>
                <a:gd name="connsiteX0" fmla="*/ 1143473 w 1730967"/>
                <a:gd name="connsiteY0" fmla="*/ 6833163 h 6833163"/>
                <a:gd name="connsiteX1" fmla="*/ 11270 w 1730967"/>
                <a:gd name="connsiteY1" fmla="*/ 3255661 h 6833163"/>
                <a:gd name="connsiteX2" fmla="*/ 1730967 w 1730967"/>
                <a:gd name="connsiteY2" fmla="*/ 0 h 6833163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54300 w 1722615"/>
                <a:gd name="connsiteY0" fmla="*/ 6842688 h 6842688"/>
                <a:gd name="connsiteX1" fmla="*/ 9657 w 1722615"/>
                <a:gd name="connsiteY1" fmla="*/ 3416535 h 6842688"/>
                <a:gd name="connsiteX2" fmla="*/ 1722615 w 1722615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201583 w 4272315"/>
                <a:gd name="connsiteY0" fmla="*/ 6842688 h 6842688"/>
                <a:gd name="connsiteX1" fmla="*/ 156940 w 4272315"/>
                <a:gd name="connsiteY1" fmla="*/ 3416535 h 6842688"/>
                <a:gd name="connsiteX2" fmla="*/ 4272315 w 4272315"/>
                <a:gd name="connsiteY2" fmla="*/ 0 h 6842688"/>
                <a:gd name="connsiteX0" fmla="*/ 420880 w 3491612"/>
                <a:gd name="connsiteY0" fmla="*/ 6842688 h 6842688"/>
                <a:gd name="connsiteX1" fmla="*/ 521761 w 3491612"/>
                <a:gd name="connsiteY1" fmla="*/ 3196869 h 6842688"/>
                <a:gd name="connsiteX2" fmla="*/ 3491612 w 3491612"/>
                <a:gd name="connsiteY2" fmla="*/ 0 h 6842688"/>
                <a:gd name="connsiteX0" fmla="*/ 383391 w 3454123"/>
                <a:gd name="connsiteY0" fmla="*/ 6842688 h 6842688"/>
                <a:gd name="connsiteX1" fmla="*/ 484272 w 3454123"/>
                <a:gd name="connsiteY1" fmla="*/ 3196869 h 6842688"/>
                <a:gd name="connsiteX2" fmla="*/ 3454123 w 3454123"/>
                <a:gd name="connsiteY2" fmla="*/ 0 h 6842688"/>
                <a:gd name="connsiteX0" fmla="*/ 294195 w 3364927"/>
                <a:gd name="connsiteY0" fmla="*/ 6842688 h 6842688"/>
                <a:gd name="connsiteX1" fmla="*/ 395076 w 3364927"/>
                <a:gd name="connsiteY1" fmla="*/ 3196869 h 6842688"/>
                <a:gd name="connsiteX2" fmla="*/ 3364927 w 3364927"/>
                <a:gd name="connsiteY2" fmla="*/ 0 h 6842688"/>
                <a:gd name="connsiteX0" fmla="*/ 313955 w 3384687"/>
                <a:gd name="connsiteY0" fmla="*/ 6842688 h 6842688"/>
                <a:gd name="connsiteX1" fmla="*/ 414836 w 3384687"/>
                <a:gd name="connsiteY1" fmla="*/ 3196869 h 6842688"/>
                <a:gd name="connsiteX2" fmla="*/ 3384687 w 3384687"/>
                <a:gd name="connsiteY2" fmla="*/ 0 h 6842688"/>
                <a:gd name="connsiteX0" fmla="*/ 319074 w 3389806"/>
                <a:gd name="connsiteY0" fmla="*/ 6842688 h 6842688"/>
                <a:gd name="connsiteX1" fmla="*/ 419955 w 3389806"/>
                <a:gd name="connsiteY1" fmla="*/ 3196869 h 6842688"/>
                <a:gd name="connsiteX2" fmla="*/ 3389806 w 3389806"/>
                <a:gd name="connsiteY2" fmla="*/ 0 h 6842688"/>
                <a:gd name="connsiteX0" fmla="*/ 319074 w 3389806"/>
                <a:gd name="connsiteY0" fmla="*/ 6842688 h 6842688"/>
                <a:gd name="connsiteX1" fmla="*/ 419955 w 3389806"/>
                <a:gd name="connsiteY1" fmla="*/ 3196869 h 6842688"/>
                <a:gd name="connsiteX2" fmla="*/ 3389806 w 3389806"/>
                <a:gd name="connsiteY2" fmla="*/ 0 h 6842688"/>
                <a:gd name="connsiteX0" fmla="*/ 334826 w 3405558"/>
                <a:gd name="connsiteY0" fmla="*/ 6842688 h 6842688"/>
                <a:gd name="connsiteX1" fmla="*/ 435707 w 3405558"/>
                <a:gd name="connsiteY1" fmla="*/ 3196869 h 6842688"/>
                <a:gd name="connsiteX2" fmla="*/ 3405558 w 3405558"/>
                <a:gd name="connsiteY2" fmla="*/ 0 h 6842688"/>
                <a:gd name="connsiteX0" fmla="*/ 334826 w 3405558"/>
                <a:gd name="connsiteY0" fmla="*/ 6842688 h 6842688"/>
                <a:gd name="connsiteX1" fmla="*/ 435707 w 3405558"/>
                <a:gd name="connsiteY1" fmla="*/ 3196869 h 6842688"/>
                <a:gd name="connsiteX2" fmla="*/ 3405558 w 3405558"/>
                <a:gd name="connsiteY2" fmla="*/ 0 h 6842688"/>
                <a:gd name="connsiteX0" fmla="*/ 334826 w 3405558"/>
                <a:gd name="connsiteY0" fmla="*/ 6842688 h 6842688"/>
                <a:gd name="connsiteX1" fmla="*/ 435707 w 3405558"/>
                <a:gd name="connsiteY1" fmla="*/ 3196869 h 6842688"/>
                <a:gd name="connsiteX2" fmla="*/ 3405558 w 3405558"/>
                <a:gd name="connsiteY2" fmla="*/ 0 h 6842688"/>
                <a:gd name="connsiteX0" fmla="*/ 342294 w 3413026"/>
                <a:gd name="connsiteY0" fmla="*/ 6842688 h 6842688"/>
                <a:gd name="connsiteX1" fmla="*/ 443175 w 3413026"/>
                <a:gd name="connsiteY1" fmla="*/ 3196869 h 6842688"/>
                <a:gd name="connsiteX2" fmla="*/ 3413026 w 3413026"/>
                <a:gd name="connsiteY2" fmla="*/ 0 h 6842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13026" h="6842688">
                  <a:moveTo>
                    <a:pt x="342294" y="6842688"/>
                  </a:moveTo>
                  <a:cubicBezTo>
                    <a:pt x="-163901" y="5710282"/>
                    <a:pt x="-90656" y="4481474"/>
                    <a:pt x="443175" y="3196869"/>
                  </a:cubicBezTo>
                  <a:cubicBezTo>
                    <a:pt x="977006" y="1912264"/>
                    <a:pt x="2180317" y="803543"/>
                    <a:pt x="3413026" y="0"/>
                  </a:cubicBezTo>
                </a:path>
              </a:pathLst>
            </a:custGeom>
            <a:noFill/>
            <a:ln w="635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noProof="0" dirty="0"/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3429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fr-FR" noProof="0" dirty="0" smtClean="0"/>
              <a:t>Cliquez et modifiez le titre</a:t>
            </a:r>
            <a:endParaRPr lang="fr-FR" noProof="0" dirty="0"/>
          </a:p>
        </p:txBody>
      </p:sp>
      <p:sp>
        <p:nvSpPr>
          <p:cNvPr id="30" name="Espace réservé du texte 2"/>
          <p:cNvSpPr>
            <a:spLocks noGrp="1"/>
          </p:cNvSpPr>
          <p:nvPr>
            <p:ph idx="1" hasCustomPrompt="1"/>
          </p:nvPr>
        </p:nvSpPr>
        <p:spPr>
          <a:xfrm>
            <a:off x="266765" y="666750"/>
            <a:ext cx="5235184" cy="38481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fr-FR" noProof="0" dirty="0" smtClean="0"/>
              <a:t>Cliquez pour modifier les styles du texte </a:t>
            </a:r>
            <a:br>
              <a:rPr lang="fr-FR" noProof="0" dirty="0" smtClean="0"/>
            </a:br>
            <a:r>
              <a:rPr lang="fr-FR" noProof="0" dirty="0" smtClean="0"/>
              <a:t>du masque</a:t>
            </a:r>
          </a:p>
          <a:p>
            <a:pPr lvl="1"/>
            <a:r>
              <a:rPr lang="fr-FR" noProof="0" dirty="0" smtClean="0"/>
              <a:t>Deuxième niveau</a:t>
            </a:r>
          </a:p>
          <a:p>
            <a:pPr lvl="2"/>
            <a:r>
              <a:rPr lang="fr-FR" noProof="0" dirty="0" smtClean="0"/>
              <a:t>Troisième niveau</a:t>
            </a:r>
            <a:endParaRPr lang="fr-FR" noProof="0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502" y="4656024"/>
            <a:ext cx="1562003" cy="348489"/>
          </a:xfrm>
          <a:prstGeom prst="rect">
            <a:avLst/>
          </a:prstGeom>
        </p:spPr>
      </p:pic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28D83604-B191-A644-942F-6FA49884D29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auto">
          <a:xfrm>
            <a:off x="7079796" y="695325"/>
            <a:ext cx="1735593" cy="1224476"/>
          </a:xfrm>
          <a:custGeom>
            <a:avLst/>
            <a:gdLst>
              <a:gd name="connsiteX0" fmla="*/ 0 w 2871788"/>
              <a:gd name="connsiteY0" fmla="*/ 0 h 3617912"/>
              <a:gd name="connsiteX1" fmla="*/ 2871788 w 2871788"/>
              <a:gd name="connsiteY1" fmla="*/ 0 h 3617912"/>
              <a:gd name="connsiteX2" fmla="*/ 2871788 w 2871788"/>
              <a:gd name="connsiteY2" fmla="*/ 3617912 h 3617912"/>
              <a:gd name="connsiteX3" fmla="*/ 0 w 2871788"/>
              <a:gd name="connsiteY3" fmla="*/ 3617912 h 3617912"/>
              <a:gd name="connsiteX4" fmla="*/ 0 w 2871788"/>
              <a:gd name="connsiteY4" fmla="*/ 0 h 3617912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617912 h 3883583"/>
              <a:gd name="connsiteX4" fmla="*/ 0 w 2871788"/>
              <a:gd name="connsiteY4" fmla="*/ 0 h 3883583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716766 h 3883583"/>
              <a:gd name="connsiteX4" fmla="*/ 0 w 2871788"/>
              <a:gd name="connsiteY4" fmla="*/ 0 h 3883583"/>
              <a:gd name="connsiteX0" fmla="*/ 0 w 2871788"/>
              <a:gd name="connsiteY0" fmla="*/ 0 h 3930717"/>
              <a:gd name="connsiteX1" fmla="*/ 2871788 w 2871788"/>
              <a:gd name="connsiteY1" fmla="*/ 0 h 3930717"/>
              <a:gd name="connsiteX2" fmla="*/ 2871788 w 2871788"/>
              <a:gd name="connsiteY2" fmla="*/ 3930717 h 3930717"/>
              <a:gd name="connsiteX3" fmla="*/ 0 w 2871788"/>
              <a:gd name="connsiteY3" fmla="*/ 3716766 h 3930717"/>
              <a:gd name="connsiteX4" fmla="*/ 0 w 2871788"/>
              <a:gd name="connsiteY4" fmla="*/ 0 h 3930717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394341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394341 w 3104034"/>
              <a:gd name="connsiteY4" fmla="*/ 97081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64021 w 3124382"/>
              <a:gd name="connsiteY0" fmla="*/ 0 h 4009409"/>
              <a:gd name="connsiteX1" fmla="*/ 3124382 w 3124382"/>
              <a:gd name="connsiteY1" fmla="*/ 0 h 4009409"/>
              <a:gd name="connsiteX2" fmla="*/ 3124382 w 3124382"/>
              <a:gd name="connsiteY2" fmla="*/ 3827164 h 4009409"/>
              <a:gd name="connsiteX3" fmla="*/ 0 w 3124382"/>
              <a:gd name="connsiteY3" fmla="*/ 4009409 h 4009409"/>
              <a:gd name="connsiteX4" fmla="*/ 464021 w 3124382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29946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29946 w 3131164"/>
              <a:gd name="connsiteY4" fmla="*/ 0 h 4009409"/>
              <a:gd name="connsiteX0" fmla="*/ 9599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9599 w 3131164"/>
              <a:gd name="connsiteY4" fmla="*/ 0 h 4009409"/>
              <a:gd name="connsiteX0" fmla="*/ 399 w 3142312"/>
              <a:gd name="connsiteY0" fmla="*/ 0 h 4009409"/>
              <a:gd name="connsiteX1" fmla="*/ 3135530 w 3142312"/>
              <a:gd name="connsiteY1" fmla="*/ 0 h 4009409"/>
              <a:gd name="connsiteX2" fmla="*/ 3142312 w 3142312"/>
              <a:gd name="connsiteY2" fmla="*/ 4008382 h 4009409"/>
              <a:gd name="connsiteX3" fmla="*/ 11148 w 3142312"/>
              <a:gd name="connsiteY3" fmla="*/ 4009409 h 4009409"/>
              <a:gd name="connsiteX4" fmla="*/ 399 w 3142312"/>
              <a:gd name="connsiteY4" fmla="*/ 0 h 4009409"/>
              <a:gd name="connsiteX0" fmla="*/ 622 w 3135753"/>
              <a:gd name="connsiteY0" fmla="*/ 0 h 4009409"/>
              <a:gd name="connsiteX1" fmla="*/ 3128971 w 3135753"/>
              <a:gd name="connsiteY1" fmla="*/ 0 h 4009409"/>
              <a:gd name="connsiteX2" fmla="*/ 3135753 w 3135753"/>
              <a:gd name="connsiteY2" fmla="*/ 4008382 h 4009409"/>
              <a:gd name="connsiteX3" fmla="*/ 4589 w 3135753"/>
              <a:gd name="connsiteY3" fmla="*/ 4009409 h 4009409"/>
              <a:gd name="connsiteX4" fmla="*/ 622 w 3135753"/>
              <a:gd name="connsiteY4" fmla="*/ 0 h 4009409"/>
              <a:gd name="connsiteX0" fmla="*/ 0 w 3135131"/>
              <a:gd name="connsiteY0" fmla="*/ 0 h 4009409"/>
              <a:gd name="connsiteX1" fmla="*/ 3128349 w 3135131"/>
              <a:gd name="connsiteY1" fmla="*/ 0 h 4009409"/>
              <a:gd name="connsiteX2" fmla="*/ 3135131 w 3135131"/>
              <a:gd name="connsiteY2" fmla="*/ 4008382 h 4009409"/>
              <a:gd name="connsiteX3" fmla="*/ 3967 w 3135131"/>
              <a:gd name="connsiteY3" fmla="*/ 4009409 h 4009409"/>
              <a:gd name="connsiteX4" fmla="*/ 0 w 3135131"/>
              <a:gd name="connsiteY4" fmla="*/ 0 h 4009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5131" h="4009409">
                <a:moveTo>
                  <a:pt x="0" y="0"/>
                </a:moveTo>
                <a:lnTo>
                  <a:pt x="3128349" y="0"/>
                </a:lnTo>
                <a:cubicBezTo>
                  <a:pt x="3130610" y="1336127"/>
                  <a:pt x="3131740" y="2004191"/>
                  <a:pt x="3135131" y="4008382"/>
                </a:cubicBezTo>
                <a:lnTo>
                  <a:pt x="3967" y="4009409"/>
                </a:lnTo>
                <a:cubicBezTo>
                  <a:pt x="7167" y="2672939"/>
                  <a:pt x="1983" y="200470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Faire glisser </a:t>
            </a:r>
            <a:br>
              <a:rPr lang="fr-FR" noProof="0" dirty="0"/>
            </a:br>
            <a:r>
              <a:rPr lang="fr-FR" noProof="0" dirty="0"/>
              <a:t>l'image vers l'espace réservé </a:t>
            </a:r>
            <a:br>
              <a:rPr lang="fr-FR" noProof="0" dirty="0"/>
            </a:br>
            <a:r>
              <a:rPr lang="fr-FR" noProof="0" dirty="0"/>
              <a:t>ou cliquer sur l'icône pour l'ajouter</a:t>
            </a:r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5B1094EA-38B3-6F41-ADEE-8524CBE85E3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auto">
          <a:xfrm>
            <a:off x="7079796" y="1977189"/>
            <a:ext cx="1735593" cy="1224476"/>
          </a:xfrm>
          <a:custGeom>
            <a:avLst/>
            <a:gdLst>
              <a:gd name="connsiteX0" fmla="*/ 0 w 2871788"/>
              <a:gd name="connsiteY0" fmla="*/ 0 h 3617912"/>
              <a:gd name="connsiteX1" fmla="*/ 2871788 w 2871788"/>
              <a:gd name="connsiteY1" fmla="*/ 0 h 3617912"/>
              <a:gd name="connsiteX2" fmla="*/ 2871788 w 2871788"/>
              <a:gd name="connsiteY2" fmla="*/ 3617912 h 3617912"/>
              <a:gd name="connsiteX3" fmla="*/ 0 w 2871788"/>
              <a:gd name="connsiteY3" fmla="*/ 3617912 h 3617912"/>
              <a:gd name="connsiteX4" fmla="*/ 0 w 2871788"/>
              <a:gd name="connsiteY4" fmla="*/ 0 h 3617912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617912 h 3883583"/>
              <a:gd name="connsiteX4" fmla="*/ 0 w 2871788"/>
              <a:gd name="connsiteY4" fmla="*/ 0 h 3883583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716766 h 3883583"/>
              <a:gd name="connsiteX4" fmla="*/ 0 w 2871788"/>
              <a:gd name="connsiteY4" fmla="*/ 0 h 3883583"/>
              <a:gd name="connsiteX0" fmla="*/ 0 w 2871788"/>
              <a:gd name="connsiteY0" fmla="*/ 0 h 3930717"/>
              <a:gd name="connsiteX1" fmla="*/ 2871788 w 2871788"/>
              <a:gd name="connsiteY1" fmla="*/ 0 h 3930717"/>
              <a:gd name="connsiteX2" fmla="*/ 2871788 w 2871788"/>
              <a:gd name="connsiteY2" fmla="*/ 3930717 h 3930717"/>
              <a:gd name="connsiteX3" fmla="*/ 0 w 2871788"/>
              <a:gd name="connsiteY3" fmla="*/ 3716766 h 3930717"/>
              <a:gd name="connsiteX4" fmla="*/ 0 w 2871788"/>
              <a:gd name="connsiteY4" fmla="*/ 0 h 3930717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394341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394341 w 3104034"/>
              <a:gd name="connsiteY4" fmla="*/ 97081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64021 w 3124382"/>
              <a:gd name="connsiteY0" fmla="*/ 0 h 4009409"/>
              <a:gd name="connsiteX1" fmla="*/ 3124382 w 3124382"/>
              <a:gd name="connsiteY1" fmla="*/ 0 h 4009409"/>
              <a:gd name="connsiteX2" fmla="*/ 3124382 w 3124382"/>
              <a:gd name="connsiteY2" fmla="*/ 3827164 h 4009409"/>
              <a:gd name="connsiteX3" fmla="*/ 0 w 3124382"/>
              <a:gd name="connsiteY3" fmla="*/ 4009409 h 4009409"/>
              <a:gd name="connsiteX4" fmla="*/ 464021 w 3124382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29946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29946 w 3131164"/>
              <a:gd name="connsiteY4" fmla="*/ 0 h 4009409"/>
              <a:gd name="connsiteX0" fmla="*/ 9599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9599 w 3131164"/>
              <a:gd name="connsiteY4" fmla="*/ 0 h 4009409"/>
              <a:gd name="connsiteX0" fmla="*/ 399 w 3142312"/>
              <a:gd name="connsiteY0" fmla="*/ 0 h 4009409"/>
              <a:gd name="connsiteX1" fmla="*/ 3135530 w 3142312"/>
              <a:gd name="connsiteY1" fmla="*/ 0 h 4009409"/>
              <a:gd name="connsiteX2" fmla="*/ 3142312 w 3142312"/>
              <a:gd name="connsiteY2" fmla="*/ 4008382 h 4009409"/>
              <a:gd name="connsiteX3" fmla="*/ 11148 w 3142312"/>
              <a:gd name="connsiteY3" fmla="*/ 4009409 h 4009409"/>
              <a:gd name="connsiteX4" fmla="*/ 399 w 3142312"/>
              <a:gd name="connsiteY4" fmla="*/ 0 h 4009409"/>
              <a:gd name="connsiteX0" fmla="*/ 622 w 3135753"/>
              <a:gd name="connsiteY0" fmla="*/ 0 h 4009409"/>
              <a:gd name="connsiteX1" fmla="*/ 3128971 w 3135753"/>
              <a:gd name="connsiteY1" fmla="*/ 0 h 4009409"/>
              <a:gd name="connsiteX2" fmla="*/ 3135753 w 3135753"/>
              <a:gd name="connsiteY2" fmla="*/ 4008382 h 4009409"/>
              <a:gd name="connsiteX3" fmla="*/ 4589 w 3135753"/>
              <a:gd name="connsiteY3" fmla="*/ 4009409 h 4009409"/>
              <a:gd name="connsiteX4" fmla="*/ 622 w 3135753"/>
              <a:gd name="connsiteY4" fmla="*/ 0 h 4009409"/>
              <a:gd name="connsiteX0" fmla="*/ 0 w 3135131"/>
              <a:gd name="connsiteY0" fmla="*/ 0 h 4009409"/>
              <a:gd name="connsiteX1" fmla="*/ 3128349 w 3135131"/>
              <a:gd name="connsiteY1" fmla="*/ 0 h 4009409"/>
              <a:gd name="connsiteX2" fmla="*/ 3135131 w 3135131"/>
              <a:gd name="connsiteY2" fmla="*/ 4008382 h 4009409"/>
              <a:gd name="connsiteX3" fmla="*/ 3967 w 3135131"/>
              <a:gd name="connsiteY3" fmla="*/ 4009409 h 4009409"/>
              <a:gd name="connsiteX4" fmla="*/ 0 w 3135131"/>
              <a:gd name="connsiteY4" fmla="*/ 0 h 4009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5131" h="4009409">
                <a:moveTo>
                  <a:pt x="0" y="0"/>
                </a:moveTo>
                <a:lnTo>
                  <a:pt x="3128349" y="0"/>
                </a:lnTo>
                <a:cubicBezTo>
                  <a:pt x="3130610" y="1336127"/>
                  <a:pt x="3131740" y="2004191"/>
                  <a:pt x="3135131" y="4008382"/>
                </a:cubicBezTo>
                <a:lnTo>
                  <a:pt x="3967" y="4009409"/>
                </a:lnTo>
                <a:cubicBezTo>
                  <a:pt x="7167" y="2672939"/>
                  <a:pt x="1983" y="200470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Faire glisser </a:t>
            </a:r>
            <a:br>
              <a:rPr lang="fr-FR" noProof="0" dirty="0"/>
            </a:br>
            <a:r>
              <a:rPr lang="fr-FR" noProof="0" dirty="0"/>
              <a:t>l'image vers l'espace réservé </a:t>
            </a:r>
            <a:br>
              <a:rPr lang="fr-FR" noProof="0" dirty="0"/>
            </a:br>
            <a:r>
              <a:rPr lang="fr-FR" noProof="0" dirty="0"/>
              <a:t>ou cliquer sur l'icône pour l'ajouter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88AC8D42-C402-E948-A946-DAB1F3061CE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7079796" y="3259053"/>
            <a:ext cx="1735593" cy="1224476"/>
          </a:xfrm>
          <a:custGeom>
            <a:avLst/>
            <a:gdLst>
              <a:gd name="connsiteX0" fmla="*/ 0 w 2871788"/>
              <a:gd name="connsiteY0" fmla="*/ 0 h 3617912"/>
              <a:gd name="connsiteX1" fmla="*/ 2871788 w 2871788"/>
              <a:gd name="connsiteY1" fmla="*/ 0 h 3617912"/>
              <a:gd name="connsiteX2" fmla="*/ 2871788 w 2871788"/>
              <a:gd name="connsiteY2" fmla="*/ 3617912 h 3617912"/>
              <a:gd name="connsiteX3" fmla="*/ 0 w 2871788"/>
              <a:gd name="connsiteY3" fmla="*/ 3617912 h 3617912"/>
              <a:gd name="connsiteX4" fmla="*/ 0 w 2871788"/>
              <a:gd name="connsiteY4" fmla="*/ 0 h 3617912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617912 h 3883583"/>
              <a:gd name="connsiteX4" fmla="*/ 0 w 2871788"/>
              <a:gd name="connsiteY4" fmla="*/ 0 h 3883583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716766 h 3883583"/>
              <a:gd name="connsiteX4" fmla="*/ 0 w 2871788"/>
              <a:gd name="connsiteY4" fmla="*/ 0 h 3883583"/>
              <a:gd name="connsiteX0" fmla="*/ 0 w 2871788"/>
              <a:gd name="connsiteY0" fmla="*/ 0 h 3930717"/>
              <a:gd name="connsiteX1" fmla="*/ 2871788 w 2871788"/>
              <a:gd name="connsiteY1" fmla="*/ 0 h 3930717"/>
              <a:gd name="connsiteX2" fmla="*/ 2871788 w 2871788"/>
              <a:gd name="connsiteY2" fmla="*/ 3930717 h 3930717"/>
              <a:gd name="connsiteX3" fmla="*/ 0 w 2871788"/>
              <a:gd name="connsiteY3" fmla="*/ 3716766 h 3930717"/>
              <a:gd name="connsiteX4" fmla="*/ 0 w 2871788"/>
              <a:gd name="connsiteY4" fmla="*/ 0 h 3930717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394341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394341 w 3104034"/>
              <a:gd name="connsiteY4" fmla="*/ 97081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64021 w 3124382"/>
              <a:gd name="connsiteY0" fmla="*/ 0 h 4009409"/>
              <a:gd name="connsiteX1" fmla="*/ 3124382 w 3124382"/>
              <a:gd name="connsiteY1" fmla="*/ 0 h 4009409"/>
              <a:gd name="connsiteX2" fmla="*/ 3124382 w 3124382"/>
              <a:gd name="connsiteY2" fmla="*/ 3827164 h 4009409"/>
              <a:gd name="connsiteX3" fmla="*/ 0 w 3124382"/>
              <a:gd name="connsiteY3" fmla="*/ 4009409 h 4009409"/>
              <a:gd name="connsiteX4" fmla="*/ 464021 w 3124382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29946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29946 w 3131164"/>
              <a:gd name="connsiteY4" fmla="*/ 0 h 4009409"/>
              <a:gd name="connsiteX0" fmla="*/ 9599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9599 w 3131164"/>
              <a:gd name="connsiteY4" fmla="*/ 0 h 4009409"/>
              <a:gd name="connsiteX0" fmla="*/ 399 w 3142312"/>
              <a:gd name="connsiteY0" fmla="*/ 0 h 4009409"/>
              <a:gd name="connsiteX1" fmla="*/ 3135530 w 3142312"/>
              <a:gd name="connsiteY1" fmla="*/ 0 h 4009409"/>
              <a:gd name="connsiteX2" fmla="*/ 3142312 w 3142312"/>
              <a:gd name="connsiteY2" fmla="*/ 4008382 h 4009409"/>
              <a:gd name="connsiteX3" fmla="*/ 11148 w 3142312"/>
              <a:gd name="connsiteY3" fmla="*/ 4009409 h 4009409"/>
              <a:gd name="connsiteX4" fmla="*/ 399 w 3142312"/>
              <a:gd name="connsiteY4" fmla="*/ 0 h 4009409"/>
              <a:gd name="connsiteX0" fmla="*/ 622 w 3135753"/>
              <a:gd name="connsiteY0" fmla="*/ 0 h 4009409"/>
              <a:gd name="connsiteX1" fmla="*/ 3128971 w 3135753"/>
              <a:gd name="connsiteY1" fmla="*/ 0 h 4009409"/>
              <a:gd name="connsiteX2" fmla="*/ 3135753 w 3135753"/>
              <a:gd name="connsiteY2" fmla="*/ 4008382 h 4009409"/>
              <a:gd name="connsiteX3" fmla="*/ 4589 w 3135753"/>
              <a:gd name="connsiteY3" fmla="*/ 4009409 h 4009409"/>
              <a:gd name="connsiteX4" fmla="*/ 622 w 3135753"/>
              <a:gd name="connsiteY4" fmla="*/ 0 h 4009409"/>
              <a:gd name="connsiteX0" fmla="*/ 0 w 3135131"/>
              <a:gd name="connsiteY0" fmla="*/ 0 h 4009409"/>
              <a:gd name="connsiteX1" fmla="*/ 3128349 w 3135131"/>
              <a:gd name="connsiteY1" fmla="*/ 0 h 4009409"/>
              <a:gd name="connsiteX2" fmla="*/ 3135131 w 3135131"/>
              <a:gd name="connsiteY2" fmla="*/ 4008382 h 4009409"/>
              <a:gd name="connsiteX3" fmla="*/ 3967 w 3135131"/>
              <a:gd name="connsiteY3" fmla="*/ 4009409 h 4009409"/>
              <a:gd name="connsiteX4" fmla="*/ 0 w 3135131"/>
              <a:gd name="connsiteY4" fmla="*/ 0 h 4009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5131" h="4009409">
                <a:moveTo>
                  <a:pt x="0" y="0"/>
                </a:moveTo>
                <a:lnTo>
                  <a:pt x="3128349" y="0"/>
                </a:lnTo>
                <a:cubicBezTo>
                  <a:pt x="3130610" y="1336127"/>
                  <a:pt x="3131740" y="2004191"/>
                  <a:pt x="3135131" y="4008382"/>
                </a:cubicBezTo>
                <a:lnTo>
                  <a:pt x="3967" y="4009409"/>
                </a:lnTo>
                <a:cubicBezTo>
                  <a:pt x="7167" y="2672939"/>
                  <a:pt x="1983" y="200470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Faire glisser </a:t>
            </a:r>
            <a:br>
              <a:rPr lang="fr-FR" noProof="0" dirty="0"/>
            </a:br>
            <a:r>
              <a:rPr lang="fr-FR" noProof="0" dirty="0"/>
              <a:t>l'image vers l'espace réservé </a:t>
            </a:r>
            <a:br>
              <a:rPr lang="fr-FR" noProof="0" dirty="0"/>
            </a:br>
            <a:r>
              <a:rPr lang="fr-FR" noProof="0" dirty="0"/>
              <a:t>ou cliquer sur l'icône pour l'ajouter</a:t>
            </a:r>
          </a:p>
        </p:txBody>
      </p:sp>
      <p:sp>
        <p:nvSpPr>
          <p:cNvPr id="14" name="Espace réservé du texte 6">
            <a:extLst>
              <a:ext uri="{FF2B5EF4-FFF2-40B4-BE49-F238E27FC236}">
                <a16:creationId xmlns:a16="http://schemas.microsoft.com/office/drawing/2014/main" id="{46548D4E-778F-3543-B3CE-80726C4141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09838" y="1964218"/>
            <a:ext cx="1502469" cy="2550633"/>
          </a:xfrm>
        </p:spPr>
        <p:txBody>
          <a:bodyPr anchor="b" anchorCtr="0"/>
          <a:lstStyle>
            <a:lvl1pPr marL="0" indent="0" algn="r">
              <a:spcBef>
                <a:spcPts val="0"/>
              </a:spcBef>
              <a:buFontTx/>
              <a:buNone/>
              <a:defRPr sz="1200" b="0">
                <a:solidFill>
                  <a:srgbClr val="FFFFFF"/>
                </a:solidFill>
              </a:defRPr>
            </a:lvl1pPr>
          </a:lstStyle>
          <a:p>
            <a:pPr lvl="0"/>
            <a:r>
              <a:rPr lang="fr-FR" noProof="0" dirty="0"/>
              <a:t>Cliquez pour modifier les styles</a:t>
            </a:r>
            <a:br>
              <a:rPr lang="fr-FR" noProof="0" dirty="0"/>
            </a:br>
            <a:r>
              <a:rPr lang="fr-FR" noProof="0" dirty="0"/>
              <a:t>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8418100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6_Titre et contenu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1FE10B83-C4BE-A544-854C-AC7DED98FD4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auto">
          <a:xfrm>
            <a:off x="5501950" y="-9526"/>
            <a:ext cx="3647433" cy="5153026"/>
          </a:xfrm>
          <a:custGeom>
            <a:avLst/>
            <a:gdLst>
              <a:gd name="connsiteX0" fmla="*/ 0 w 3662362"/>
              <a:gd name="connsiteY0" fmla="*/ 0 h 5168900"/>
              <a:gd name="connsiteX1" fmla="*/ 3662362 w 3662362"/>
              <a:gd name="connsiteY1" fmla="*/ 0 h 5168900"/>
              <a:gd name="connsiteX2" fmla="*/ 3662362 w 3662362"/>
              <a:gd name="connsiteY2" fmla="*/ 5168900 h 5168900"/>
              <a:gd name="connsiteX3" fmla="*/ 0 w 3662362"/>
              <a:gd name="connsiteY3" fmla="*/ 5168900 h 5168900"/>
              <a:gd name="connsiteX4" fmla="*/ 0 w 3662362"/>
              <a:gd name="connsiteY4" fmla="*/ 0 h 5168900"/>
              <a:gd name="connsiteX0" fmla="*/ 1724025 w 3662362"/>
              <a:gd name="connsiteY0" fmla="*/ 0 h 5178425"/>
              <a:gd name="connsiteX1" fmla="*/ 3662362 w 3662362"/>
              <a:gd name="connsiteY1" fmla="*/ 9525 h 5178425"/>
              <a:gd name="connsiteX2" fmla="*/ 3662362 w 3662362"/>
              <a:gd name="connsiteY2" fmla="*/ 5178425 h 5178425"/>
              <a:gd name="connsiteX3" fmla="*/ 0 w 3662362"/>
              <a:gd name="connsiteY3" fmla="*/ 5178425 h 5178425"/>
              <a:gd name="connsiteX4" fmla="*/ 1724025 w 3662362"/>
              <a:gd name="connsiteY4" fmla="*/ 0 h 5178425"/>
              <a:gd name="connsiteX0" fmla="*/ 1724025 w 3662362"/>
              <a:gd name="connsiteY0" fmla="*/ 0 h 5178425"/>
              <a:gd name="connsiteX1" fmla="*/ 3662362 w 3662362"/>
              <a:gd name="connsiteY1" fmla="*/ 9525 h 5178425"/>
              <a:gd name="connsiteX2" fmla="*/ 3662362 w 3662362"/>
              <a:gd name="connsiteY2" fmla="*/ 5178425 h 5178425"/>
              <a:gd name="connsiteX3" fmla="*/ 0 w 3662362"/>
              <a:gd name="connsiteY3" fmla="*/ 5178425 h 5178425"/>
              <a:gd name="connsiteX4" fmla="*/ 1724025 w 3662362"/>
              <a:gd name="connsiteY4" fmla="*/ 0 h 5178425"/>
              <a:gd name="connsiteX0" fmla="*/ 1609725 w 3548062"/>
              <a:gd name="connsiteY0" fmla="*/ 0 h 5178425"/>
              <a:gd name="connsiteX1" fmla="*/ 3548062 w 3548062"/>
              <a:gd name="connsiteY1" fmla="*/ 9525 h 5178425"/>
              <a:gd name="connsiteX2" fmla="*/ 3548062 w 3548062"/>
              <a:gd name="connsiteY2" fmla="*/ 5178425 h 5178425"/>
              <a:gd name="connsiteX3" fmla="*/ 0 w 3548062"/>
              <a:gd name="connsiteY3" fmla="*/ 5178425 h 5178425"/>
              <a:gd name="connsiteX4" fmla="*/ 1609725 w 3548062"/>
              <a:gd name="connsiteY4" fmla="*/ 0 h 5178425"/>
              <a:gd name="connsiteX0" fmla="*/ 1758948 w 3697285"/>
              <a:gd name="connsiteY0" fmla="*/ 0 h 5178425"/>
              <a:gd name="connsiteX1" fmla="*/ 3697285 w 3697285"/>
              <a:gd name="connsiteY1" fmla="*/ 9525 h 5178425"/>
              <a:gd name="connsiteX2" fmla="*/ 3697285 w 3697285"/>
              <a:gd name="connsiteY2" fmla="*/ 5178425 h 5178425"/>
              <a:gd name="connsiteX3" fmla="*/ 149223 w 3697285"/>
              <a:gd name="connsiteY3" fmla="*/ 5178425 h 5178425"/>
              <a:gd name="connsiteX4" fmla="*/ 1758948 w 3697285"/>
              <a:gd name="connsiteY4" fmla="*/ 0 h 5178425"/>
              <a:gd name="connsiteX0" fmla="*/ 1709096 w 3647433"/>
              <a:gd name="connsiteY0" fmla="*/ 0 h 5178425"/>
              <a:gd name="connsiteX1" fmla="*/ 3647433 w 3647433"/>
              <a:gd name="connsiteY1" fmla="*/ 9525 h 5178425"/>
              <a:gd name="connsiteX2" fmla="*/ 3647433 w 3647433"/>
              <a:gd name="connsiteY2" fmla="*/ 5178425 h 5178425"/>
              <a:gd name="connsiteX3" fmla="*/ 99371 w 3647433"/>
              <a:gd name="connsiteY3" fmla="*/ 5178425 h 5178425"/>
              <a:gd name="connsiteX4" fmla="*/ 1709096 w 3647433"/>
              <a:gd name="connsiteY4" fmla="*/ 0 h 5178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7433" h="5178425">
                <a:moveTo>
                  <a:pt x="1709096" y="0"/>
                </a:moveTo>
                <a:lnTo>
                  <a:pt x="3647433" y="9525"/>
                </a:lnTo>
                <a:lnTo>
                  <a:pt x="3647433" y="5178425"/>
                </a:lnTo>
                <a:lnTo>
                  <a:pt x="99371" y="5178425"/>
                </a:lnTo>
                <a:cubicBezTo>
                  <a:pt x="-30804" y="4471458"/>
                  <a:pt x="-351479" y="2116667"/>
                  <a:pt x="1709096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  <a:extLst/>
        </p:spPr>
        <p:txBody>
          <a:bodyPr lIns="432000" anchor="ctr" anchorCtr="0"/>
          <a:lstStyle>
            <a:lvl1pPr marL="0" marR="0" indent="0" algn="ctr" defTabSz="3429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525"/>
              </a:spcAft>
              <a:buClr>
                <a:schemeClr val="accent2"/>
              </a:buClr>
              <a:buSzPct val="90000"/>
              <a:buFontTx/>
              <a:buNone/>
              <a:tabLst>
                <a:tab pos="739379" algn="l"/>
              </a:tabLst>
              <a:defRPr b="0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Faire glisser l'image vers l'espace réservé ou cliquer sur l'icône pour l'ajouter</a:t>
            </a:r>
          </a:p>
        </p:txBody>
      </p:sp>
      <p:grpSp>
        <p:nvGrpSpPr>
          <p:cNvPr id="25" name="Grouper 24"/>
          <p:cNvGrpSpPr/>
          <p:nvPr userDrawn="1"/>
        </p:nvGrpSpPr>
        <p:grpSpPr>
          <a:xfrm>
            <a:off x="5021581" y="-20538"/>
            <a:ext cx="1875985" cy="5164038"/>
            <a:chOff x="5021580" y="4728"/>
            <a:chExt cx="1875985" cy="6853272"/>
          </a:xfrm>
        </p:grpSpPr>
        <p:sp>
          <p:nvSpPr>
            <p:cNvPr id="26" name="Forme libre 25"/>
            <p:cNvSpPr/>
            <p:nvPr userDrawn="1"/>
          </p:nvSpPr>
          <p:spPr>
            <a:xfrm>
              <a:off x="5021580" y="4728"/>
              <a:ext cx="747600" cy="6853272"/>
            </a:xfrm>
            <a:custGeom>
              <a:avLst/>
              <a:gdLst>
                <a:gd name="connsiteX0" fmla="*/ 751243 w 1897137"/>
                <a:gd name="connsiteY0" fmla="*/ 6852213 h 6852213"/>
                <a:gd name="connsiteX1" fmla="*/ 45187 w 1897137"/>
                <a:gd name="connsiteY1" fmla="*/ 3252486 h 6852213"/>
                <a:gd name="connsiteX2" fmla="*/ 1897137 w 1897137"/>
                <a:gd name="connsiteY2" fmla="*/ 0 h 6852213"/>
                <a:gd name="connsiteX0" fmla="*/ 1271740 w 1859234"/>
                <a:gd name="connsiteY0" fmla="*/ 6833163 h 6833163"/>
                <a:gd name="connsiteX1" fmla="*/ 7284 w 1859234"/>
                <a:gd name="connsiteY1" fmla="*/ 3252486 h 6833163"/>
                <a:gd name="connsiteX2" fmla="*/ 1859234 w 1859234"/>
                <a:gd name="connsiteY2" fmla="*/ 0 h 6833163"/>
                <a:gd name="connsiteX0" fmla="*/ 1273830 w 1861324"/>
                <a:gd name="connsiteY0" fmla="*/ 6833163 h 6833163"/>
                <a:gd name="connsiteX1" fmla="*/ 9374 w 1861324"/>
                <a:gd name="connsiteY1" fmla="*/ 3252486 h 6833163"/>
                <a:gd name="connsiteX2" fmla="*/ 1861324 w 1861324"/>
                <a:gd name="connsiteY2" fmla="*/ 0 h 6833163"/>
                <a:gd name="connsiteX0" fmla="*/ 1143473 w 1730967"/>
                <a:gd name="connsiteY0" fmla="*/ 6833163 h 6833163"/>
                <a:gd name="connsiteX1" fmla="*/ 11270 w 1730967"/>
                <a:gd name="connsiteY1" fmla="*/ 3255661 h 6833163"/>
                <a:gd name="connsiteX2" fmla="*/ 1730967 w 1730967"/>
                <a:gd name="connsiteY2" fmla="*/ 0 h 6833163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54300 w 1722615"/>
                <a:gd name="connsiteY0" fmla="*/ 6842688 h 6842688"/>
                <a:gd name="connsiteX1" fmla="*/ 9657 w 1722615"/>
                <a:gd name="connsiteY1" fmla="*/ 3416535 h 6842688"/>
                <a:gd name="connsiteX2" fmla="*/ 1722615 w 1722615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30041" h="6842688">
                  <a:moveTo>
                    <a:pt x="1061726" y="6842688"/>
                  </a:moveTo>
                  <a:cubicBezTo>
                    <a:pt x="348702" y="5778927"/>
                    <a:pt x="-94305" y="4695719"/>
                    <a:pt x="17083" y="3416535"/>
                  </a:cubicBezTo>
                  <a:cubicBezTo>
                    <a:pt x="128471" y="2137351"/>
                    <a:pt x="944138" y="717949"/>
                    <a:pt x="1730041" y="0"/>
                  </a:cubicBezTo>
                </a:path>
              </a:pathLst>
            </a:custGeom>
            <a:noFill/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noProof="0" dirty="0"/>
            </a:p>
          </p:txBody>
        </p:sp>
        <p:sp>
          <p:nvSpPr>
            <p:cNvPr id="27" name="Forme libre 26"/>
            <p:cNvSpPr/>
            <p:nvPr userDrawn="1"/>
          </p:nvSpPr>
          <p:spPr>
            <a:xfrm>
              <a:off x="5422699" y="4728"/>
              <a:ext cx="1474866" cy="6853272"/>
            </a:xfrm>
            <a:custGeom>
              <a:avLst/>
              <a:gdLst>
                <a:gd name="connsiteX0" fmla="*/ 751243 w 1897137"/>
                <a:gd name="connsiteY0" fmla="*/ 6852213 h 6852213"/>
                <a:gd name="connsiteX1" fmla="*/ 45187 w 1897137"/>
                <a:gd name="connsiteY1" fmla="*/ 3252486 h 6852213"/>
                <a:gd name="connsiteX2" fmla="*/ 1897137 w 1897137"/>
                <a:gd name="connsiteY2" fmla="*/ 0 h 6852213"/>
                <a:gd name="connsiteX0" fmla="*/ 1271740 w 1859234"/>
                <a:gd name="connsiteY0" fmla="*/ 6833163 h 6833163"/>
                <a:gd name="connsiteX1" fmla="*/ 7284 w 1859234"/>
                <a:gd name="connsiteY1" fmla="*/ 3252486 h 6833163"/>
                <a:gd name="connsiteX2" fmla="*/ 1859234 w 1859234"/>
                <a:gd name="connsiteY2" fmla="*/ 0 h 6833163"/>
                <a:gd name="connsiteX0" fmla="*/ 1273830 w 1861324"/>
                <a:gd name="connsiteY0" fmla="*/ 6833163 h 6833163"/>
                <a:gd name="connsiteX1" fmla="*/ 9374 w 1861324"/>
                <a:gd name="connsiteY1" fmla="*/ 3252486 h 6833163"/>
                <a:gd name="connsiteX2" fmla="*/ 1861324 w 1861324"/>
                <a:gd name="connsiteY2" fmla="*/ 0 h 6833163"/>
                <a:gd name="connsiteX0" fmla="*/ 1143473 w 1730967"/>
                <a:gd name="connsiteY0" fmla="*/ 6833163 h 6833163"/>
                <a:gd name="connsiteX1" fmla="*/ 11270 w 1730967"/>
                <a:gd name="connsiteY1" fmla="*/ 3255661 h 6833163"/>
                <a:gd name="connsiteX2" fmla="*/ 1730967 w 1730967"/>
                <a:gd name="connsiteY2" fmla="*/ 0 h 6833163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54300 w 1722615"/>
                <a:gd name="connsiteY0" fmla="*/ 6842688 h 6842688"/>
                <a:gd name="connsiteX1" fmla="*/ 9657 w 1722615"/>
                <a:gd name="connsiteY1" fmla="*/ 3416535 h 6842688"/>
                <a:gd name="connsiteX2" fmla="*/ 1722615 w 1722615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201583 w 4272315"/>
                <a:gd name="connsiteY0" fmla="*/ 6842688 h 6842688"/>
                <a:gd name="connsiteX1" fmla="*/ 156940 w 4272315"/>
                <a:gd name="connsiteY1" fmla="*/ 3416535 h 6842688"/>
                <a:gd name="connsiteX2" fmla="*/ 4272315 w 4272315"/>
                <a:gd name="connsiteY2" fmla="*/ 0 h 6842688"/>
                <a:gd name="connsiteX0" fmla="*/ 420880 w 3491612"/>
                <a:gd name="connsiteY0" fmla="*/ 6842688 h 6842688"/>
                <a:gd name="connsiteX1" fmla="*/ 521761 w 3491612"/>
                <a:gd name="connsiteY1" fmla="*/ 3196869 h 6842688"/>
                <a:gd name="connsiteX2" fmla="*/ 3491612 w 3491612"/>
                <a:gd name="connsiteY2" fmla="*/ 0 h 6842688"/>
                <a:gd name="connsiteX0" fmla="*/ 383391 w 3454123"/>
                <a:gd name="connsiteY0" fmla="*/ 6842688 h 6842688"/>
                <a:gd name="connsiteX1" fmla="*/ 484272 w 3454123"/>
                <a:gd name="connsiteY1" fmla="*/ 3196869 h 6842688"/>
                <a:gd name="connsiteX2" fmla="*/ 3454123 w 3454123"/>
                <a:gd name="connsiteY2" fmla="*/ 0 h 6842688"/>
                <a:gd name="connsiteX0" fmla="*/ 294195 w 3364927"/>
                <a:gd name="connsiteY0" fmla="*/ 6842688 h 6842688"/>
                <a:gd name="connsiteX1" fmla="*/ 395076 w 3364927"/>
                <a:gd name="connsiteY1" fmla="*/ 3196869 h 6842688"/>
                <a:gd name="connsiteX2" fmla="*/ 3364927 w 3364927"/>
                <a:gd name="connsiteY2" fmla="*/ 0 h 6842688"/>
                <a:gd name="connsiteX0" fmla="*/ 313955 w 3384687"/>
                <a:gd name="connsiteY0" fmla="*/ 6842688 h 6842688"/>
                <a:gd name="connsiteX1" fmla="*/ 414836 w 3384687"/>
                <a:gd name="connsiteY1" fmla="*/ 3196869 h 6842688"/>
                <a:gd name="connsiteX2" fmla="*/ 3384687 w 3384687"/>
                <a:gd name="connsiteY2" fmla="*/ 0 h 6842688"/>
                <a:gd name="connsiteX0" fmla="*/ 319074 w 3389806"/>
                <a:gd name="connsiteY0" fmla="*/ 6842688 h 6842688"/>
                <a:gd name="connsiteX1" fmla="*/ 419955 w 3389806"/>
                <a:gd name="connsiteY1" fmla="*/ 3196869 h 6842688"/>
                <a:gd name="connsiteX2" fmla="*/ 3389806 w 3389806"/>
                <a:gd name="connsiteY2" fmla="*/ 0 h 6842688"/>
                <a:gd name="connsiteX0" fmla="*/ 319074 w 3389806"/>
                <a:gd name="connsiteY0" fmla="*/ 6842688 h 6842688"/>
                <a:gd name="connsiteX1" fmla="*/ 419955 w 3389806"/>
                <a:gd name="connsiteY1" fmla="*/ 3196869 h 6842688"/>
                <a:gd name="connsiteX2" fmla="*/ 3389806 w 3389806"/>
                <a:gd name="connsiteY2" fmla="*/ 0 h 6842688"/>
                <a:gd name="connsiteX0" fmla="*/ 334826 w 3405558"/>
                <a:gd name="connsiteY0" fmla="*/ 6842688 h 6842688"/>
                <a:gd name="connsiteX1" fmla="*/ 435707 w 3405558"/>
                <a:gd name="connsiteY1" fmla="*/ 3196869 h 6842688"/>
                <a:gd name="connsiteX2" fmla="*/ 3405558 w 3405558"/>
                <a:gd name="connsiteY2" fmla="*/ 0 h 6842688"/>
                <a:gd name="connsiteX0" fmla="*/ 334826 w 3405558"/>
                <a:gd name="connsiteY0" fmla="*/ 6842688 h 6842688"/>
                <a:gd name="connsiteX1" fmla="*/ 435707 w 3405558"/>
                <a:gd name="connsiteY1" fmla="*/ 3196869 h 6842688"/>
                <a:gd name="connsiteX2" fmla="*/ 3405558 w 3405558"/>
                <a:gd name="connsiteY2" fmla="*/ 0 h 6842688"/>
                <a:gd name="connsiteX0" fmla="*/ 334826 w 3405558"/>
                <a:gd name="connsiteY0" fmla="*/ 6842688 h 6842688"/>
                <a:gd name="connsiteX1" fmla="*/ 435707 w 3405558"/>
                <a:gd name="connsiteY1" fmla="*/ 3196869 h 6842688"/>
                <a:gd name="connsiteX2" fmla="*/ 3405558 w 3405558"/>
                <a:gd name="connsiteY2" fmla="*/ 0 h 6842688"/>
                <a:gd name="connsiteX0" fmla="*/ 342294 w 3413026"/>
                <a:gd name="connsiteY0" fmla="*/ 6842688 h 6842688"/>
                <a:gd name="connsiteX1" fmla="*/ 443175 w 3413026"/>
                <a:gd name="connsiteY1" fmla="*/ 3196869 h 6842688"/>
                <a:gd name="connsiteX2" fmla="*/ 3413026 w 3413026"/>
                <a:gd name="connsiteY2" fmla="*/ 0 h 6842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13026" h="6842688">
                  <a:moveTo>
                    <a:pt x="342294" y="6842688"/>
                  </a:moveTo>
                  <a:cubicBezTo>
                    <a:pt x="-163901" y="5710282"/>
                    <a:pt x="-90656" y="4481474"/>
                    <a:pt x="443175" y="3196869"/>
                  </a:cubicBezTo>
                  <a:cubicBezTo>
                    <a:pt x="977006" y="1912264"/>
                    <a:pt x="2180317" y="803543"/>
                    <a:pt x="3413026" y="0"/>
                  </a:cubicBezTo>
                </a:path>
              </a:pathLst>
            </a:custGeom>
            <a:noFill/>
            <a:ln w="635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noProof="0" dirty="0"/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3429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fr-FR" noProof="0" dirty="0" smtClean="0"/>
              <a:t>Cliquez et modifiez le titre</a:t>
            </a:r>
            <a:endParaRPr lang="fr-FR" noProof="0" dirty="0"/>
          </a:p>
        </p:txBody>
      </p:sp>
      <p:sp>
        <p:nvSpPr>
          <p:cNvPr id="30" name="Espace réservé du texte 2"/>
          <p:cNvSpPr>
            <a:spLocks noGrp="1"/>
          </p:cNvSpPr>
          <p:nvPr>
            <p:ph idx="1" hasCustomPrompt="1"/>
          </p:nvPr>
        </p:nvSpPr>
        <p:spPr>
          <a:xfrm>
            <a:off x="266765" y="666750"/>
            <a:ext cx="5235184" cy="38481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fr-FR" noProof="0" dirty="0" smtClean="0"/>
              <a:t>Cliquez pour modifier les styles du texte </a:t>
            </a:r>
            <a:br>
              <a:rPr lang="fr-FR" noProof="0" dirty="0" smtClean="0"/>
            </a:br>
            <a:r>
              <a:rPr lang="fr-FR" noProof="0" dirty="0" smtClean="0"/>
              <a:t>du masque</a:t>
            </a:r>
          </a:p>
          <a:p>
            <a:pPr lvl="1"/>
            <a:r>
              <a:rPr lang="fr-FR" noProof="0" dirty="0" smtClean="0"/>
              <a:t>Deuxième niveau</a:t>
            </a:r>
          </a:p>
          <a:p>
            <a:pPr lvl="2"/>
            <a:r>
              <a:rPr lang="fr-FR" noProof="0" dirty="0" smtClean="0"/>
              <a:t>Troisième niveau</a:t>
            </a:r>
            <a:endParaRPr lang="fr-FR" noProof="0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502" y="4656024"/>
            <a:ext cx="1562003" cy="34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431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7_Titre et contenu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1"/>
          <p:cNvSpPr/>
          <p:nvPr userDrawn="1"/>
        </p:nvSpPr>
        <p:spPr bwMode="auto">
          <a:xfrm>
            <a:off x="5501412" y="-9405"/>
            <a:ext cx="3643416" cy="5159255"/>
          </a:xfrm>
          <a:custGeom>
            <a:avLst/>
            <a:gdLst>
              <a:gd name="connsiteX0" fmla="*/ 0 w 3657600"/>
              <a:gd name="connsiteY0" fmla="*/ 0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0 w 3657600"/>
              <a:gd name="connsiteY4" fmla="*/ 0 h 5143500"/>
              <a:gd name="connsiteX0" fmla="*/ 2114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2114550 w 3657600"/>
              <a:gd name="connsiteY4" fmla="*/ 9525 h 5143500"/>
              <a:gd name="connsiteX0" fmla="*/ 1733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1733550 w 3657600"/>
              <a:gd name="connsiteY4" fmla="*/ 9525 h 5143500"/>
              <a:gd name="connsiteX0" fmla="*/ 1600200 w 3524250"/>
              <a:gd name="connsiteY0" fmla="*/ 9525 h 5143500"/>
              <a:gd name="connsiteX1" fmla="*/ 3524250 w 3524250"/>
              <a:gd name="connsiteY1" fmla="*/ 0 h 5143500"/>
              <a:gd name="connsiteX2" fmla="*/ 3524250 w 3524250"/>
              <a:gd name="connsiteY2" fmla="*/ 5143500 h 5143500"/>
              <a:gd name="connsiteX3" fmla="*/ 0 w 3524250"/>
              <a:gd name="connsiteY3" fmla="*/ 5143500 h 5143500"/>
              <a:gd name="connsiteX4" fmla="*/ 1600200 w 3524250"/>
              <a:gd name="connsiteY4" fmla="*/ 9525 h 5143500"/>
              <a:gd name="connsiteX0" fmla="*/ 1687405 w 3611455"/>
              <a:gd name="connsiteY0" fmla="*/ 9525 h 5143500"/>
              <a:gd name="connsiteX1" fmla="*/ 3611455 w 3611455"/>
              <a:gd name="connsiteY1" fmla="*/ 0 h 5143500"/>
              <a:gd name="connsiteX2" fmla="*/ 3611455 w 3611455"/>
              <a:gd name="connsiteY2" fmla="*/ 5143500 h 5143500"/>
              <a:gd name="connsiteX3" fmla="*/ 87205 w 3611455"/>
              <a:gd name="connsiteY3" fmla="*/ 5143500 h 5143500"/>
              <a:gd name="connsiteX4" fmla="*/ 1687405 w 3611455"/>
              <a:gd name="connsiteY4" fmla="*/ 9525 h 5143500"/>
              <a:gd name="connsiteX0" fmla="*/ 1685374 w 3609424"/>
              <a:gd name="connsiteY0" fmla="*/ 9525 h 5143500"/>
              <a:gd name="connsiteX1" fmla="*/ 3609424 w 3609424"/>
              <a:gd name="connsiteY1" fmla="*/ 0 h 5143500"/>
              <a:gd name="connsiteX2" fmla="*/ 3609424 w 3609424"/>
              <a:gd name="connsiteY2" fmla="*/ 5143500 h 5143500"/>
              <a:gd name="connsiteX3" fmla="*/ 85174 w 3609424"/>
              <a:gd name="connsiteY3" fmla="*/ 5143500 h 5143500"/>
              <a:gd name="connsiteX4" fmla="*/ 1685374 w 3609424"/>
              <a:gd name="connsiteY4" fmla="*/ 9525 h 5143500"/>
              <a:gd name="connsiteX0" fmla="*/ 1671927 w 3595977"/>
              <a:gd name="connsiteY0" fmla="*/ 9525 h 5143500"/>
              <a:gd name="connsiteX1" fmla="*/ 3595977 w 3595977"/>
              <a:gd name="connsiteY1" fmla="*/ 0 h 5143500"/>
              <a:gd name="connsiteX2" fmla="*/ 3595977 w 3595977"/>
              <a:gd name="connsiteY2" fmla="*/ 5143500 h 5143500"/>
              <a:gd name="connsiteX3" fmla="*/ 71727 w 3595977"/>
              <a:gd name="connsiteY3" fmla="*/ 5143500 h 5143500"/>
              <a:gd name="connsiteX4" fmla="*/ 1671927 w 3595977"/>
              <a:gd name="connsiteY4" fmla="*/ 9525 h 5143500"/>
              <a:gd name="connsiteX0" fmla="*/ 1696573 w 3620623"/>
              <a:gd name="connsiteY0" fmla="*/ 9525 h 5143500"/>
              <a:gd name="connsiteX1" fmla="*/ 3620623 w 3620623"/>
              <a:gd name="connsiteY1" fmla="*/ 0 h 5143500"/>
              <a:gd name="connsiteX2" fmla="*/ 3620623 w 3620623"/>
              <a:gd name="connsiteY2" fmla="*/ 5143500 h 5143500"/>
              <a:gd name="connsiteX3" fmla="*/ 96373 w 3620623"/>
              <a:gd name="connsiteY3" fmla="*/ 5143500 h 5143500"/>
              <a:gd name="connsiteX4" fmla="*/ 1696573 w 3620623"/>
              <a:gd name="connsiteY4" fmla="*/ 9525 h 5143500"/>
              <a:gd name="connsiteX0" fmla="*/ 1714885 w 3638935"/>
              <a:gd name="connsiteY0" fmla="*/ 9525 h 5143500"/>
              <a:gd name="connsiteX1" fmla="*/ 3638935 w 3638935"/>
              <a:gd name="connsiteY1" fmla="*/ 0 h 5143500"/>
              <a:gd name="connsiteX2" fmla="*/ 3638935 w 3638935"/>
              <a:gd name="connsiteY2" fmla="*/ 5143500 h 5143500"/>
              <a:gd name="connsiteX3" fmla="*/ 114685 w 3638935"/>
              <a:gd name="connsiteY3" fmla="*/ 5143500 h 5143500"/>
              <a:gd name="connsiteX4" fmla="*/ 1714885 w 3638935"/>
              <a:gd name="connsiteY4" fmla="*/ 9525 h 5143500"/>
              <a:gd name="connsiteX0" fmla="*/ 1718138 w 3642188"/>
              <a:gd name="connsiteY0" fmla="*/ 9525 h 5143500"/>
              <a:gd name="connsiteX1" fmla="*/ 3642188 w 3642188"/>
              <a:gd name="connsiteY1" fmla="*/ 0 h 5143500"/>
              <a:gd name="connsiteX2" fmla="*/ 3642188 w 3642188"/>
              <a:gd name="connsiteY2" fmla="*/ 5143500 h 5143500"/>
              <a:gd name="connsiteX3" fmla="*/ 117938 w 3642188"/>
              <a:gd name="connsiteY3" fmla="*/ 5143500 h 5143500"/>
              <a:gd name="connsiteX4" fmla="*/ 1718138 w 3642188"/>
              <a:gd name="connsiteY4" fmla="*/ 9525 h 5143500"/>
              <a:gd name="connsiteX0" fmla="*/ 1729957 w 3654007"/>
              <a:gd name="connsiteY0" fmla="*/ 9525 h 5149850"/>
              <a:gd name="connsiteX1" fmla="*/ 3654007 w 3654007"/>
              <a:gd name="connsiteY1" fmla="*/ 0 h 5149850"/>
              <a:gd name="connsiteX2" fmla="*/ 3654007 w 3654007"/>
              <a:gd name="connsiteY2" fmla="*/ 5143500 h 5149850"/>
              <a:gd name="connsiteX3" fmla="*/ 117057 w 3654007"/>
              <a:gd name="connsiteY3" fmla="*/ 5149850 h 5149850"/>
              <a:gd name="connsiteX4" fmla="*/ 1729957 w 3654007"/>
              <a:gd name="connsiteY4" fmla="*/ 9525 h 5149850"/>
              <a:gd name="connsiteX0" fmla="*/ 1652638 w 3576688"/>
              <a:gd name="connsiteY0" fmla="*/ 9525 h 5149850"/>
              <a:gd name="connsiteX1" fmla="*/ 3576688 w 3576688"/>
              <a:gd name="connsiteY1" fmla="*/ 0 h 5149850"/>
              <a:gd name="connsiteX2" fmla="*/ 3576688 w 3576688"/>
              <a:gd name="connsiteY2" fmla="*/ 5143500 h 5149850"/>
              <a:gd name="connsiteX3" fmla="*/ 39738 w 3576688"/>
              <a:gd name="connsiteY3" fmla="*/ 5149850 h 5149850"/>
              <a:gd name="connsiteX4" fmla="*/ 1652638 w 3576688"/>
              <a:gd name="connsiteY4" fmla="*/ 9525 h 5149850"/>
              <a:gd name="connsiteX0" fmla="*/ 1715094 w 3639144"/>
              <a:gd name="connsiteY0" fmla="*/ 9525 h 5149850"/>
              <a:gd name="connsiteX1" fmla="*/ 3639144 w 3639144"/>
              <a:gd name="connsiteY1" fmla="*/ 0 h 5149850"/>
              <a:gd name="connsiteX2" fmla="*/ 3639144 w 3639144"/>
              <a:gd name="connsiteY2" fmla="*/ 5143500 h 5149850"/>
              <a:gd name="connsiteX3" fmla="*/ 102194 w 3639144"/>
              <a:gd name="connsiteY3" fmla="*/ 5149850 h 5149850"/>
              <a:gd name="connsiteX4" fmla="*/ 1715094 w 3639144"/>
              <a:gd name="connsiteY4" fmla="*/ 9525 h 5149850"/>
              <a:gd name="connsiteX0" fmla="*/ 1709147 w 3639547"/>
              <a:gd name="connsiteY0" fmla="*/ 0 h 5165725"/>
              <a:gd name="connsiteX1" fmla="*/ 3639547 w 3639547"/>
              <a:gd name="connsiteY1" fmla="*/ 15875 h 5165725"/>
              <a:gd name="connsiteX2" fmla="*/ 3639547 w 3639547"/>
              <a:gd name="connsiteY2" fmla="*/ 5159375 h 5165725"/>
              <a:gd name="connsiteX3" fmla="*/ 102597 w 3639547"/>
              <a:gd name="connsiteY3" fmla="*/ 5165725 h 5165725"/>
              <a:gd name="connsiteX4" fmla="*/ 1709147 w 3639547"/>
              <a:gd name="connsiteY4" fmla="*/ 0 h 5165725"/>
              <a:gd name="connsiteX0" fmla="*/ 1701671 w 3632071"/>
              <a:gd name="connsiteY0" fmla="*/ 0 h 5165725"/>
              <a:gd name="connsiteX1" fmla="*/ 3632071 w 3632071"/>
              <a:gd name="connsiteY1" fmla="*/ 15875 h 5165725"/>
              <a:gd name="connsiteX2" fmla="*/ 3632071 w 3632071"/>
              <a:gd name="connsiteY2" fmla="*/ 5159375 h 5165725"/>
              <a:gd name="connsiteX3" fmla="*/ 95121 w 3632071"/>
              <a:gd name="connsiteY3" fmla="*/ 5165725 h 5165725"/>
              <a:gd name="connsiteX4" fmla="*/ 1701671 w 3632071"/>
              <a:gd name="connsiteY4" fmla="*/ 0 h 5165725"/>
              <a:gd name="connsiteX0" fmla="*/ 1705460 w 3635860"/>
              <a:gd name="connsiteY0" fmla="*/ 0 h 5165725"/>
              <a:gd name="connsiteX1" fmla="*/ 3635860 w 3635860"/>
              <a:gd name="connsiteY1" fmla="*/ 15875 h 5165725"/>
              <a:gd name="connsiteX2" fmla="*/ 3635860 w 3635860"/>
              <a:gd name="connsiteY2" fmla="*/ 5159375 h 5165725"/>
              <a:gd name="connsiteX3" fmla="*/ 98910 w 3635860"/>
              <a:gd name="connsiteY3" fmla="*/ 5165725 h 5165725"/>
              <a:gd name="connsiteX4" fmla="*/ 1705460 w 3635860"/>
              <a:gd name="connsiteY4" fmla="*/ 0 h 5165725"/>
              <a:gd name="connsiteX0" fmla="*/ 1711650 w 3642050"/>
              <a:gd name="connsiteY0" fmla="*/ 0 h 5165725"/>
              <a:gd name="connsiteX1" fmla="*/ 3642050 w 3642050"/>
              <a:gd name="connsiteY1" fmla="*/ 15875 h 5165725"/>
              <a:gd name="connsiteX2" fmla="*/ 3642050 w 3642050"/>
              <a:gd name="connsiteY2" fmla="*/ 5159375 h 5165725"/>
              <a:gd name="connsiteX3" fmla="*/ 105100 w 3642050"/>
              <a:gd name="connsiteY3" fmla="*/ 5165725 h 5165725"/>
              <a:gd name="connsiteX4" fmla="*/ 1711650 w 3642050"/>
              <a:gd name="connsiteY4" fmla="*/ 0 h 5165725"/>
              <a:gd name="connsiteX0" fmla="*/ 1703561 w 3642587"/>
              <a:gd name="connsiteY0" fmla="*/ 0 h 5159255"/>
              <a:gd name="connsiteX1" fmla="*/ 3642587 w 3642587"/>
              <a:gd name="connsiteY1" fmla="*/ 9405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2587"/>
              <a:gd name="connsiteY0" fmla="*/ 0 h 5159255"/>
              <a:gd name="connsiteX1" fmla="*/ 3633961 w 3642587"/>
              <a:gd name="connsiteY1" fmla="*/ 2936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3416"/>
              <a:gd name="connsiteY0" fmla="*/ 0 h 5159255"/>
              <a:gd name="connsiteX1" fmla="*/ 3642587 w 3643416"/>
              <a:gd name="connsiteY1" fmla="*/ 2936 h 5159255"/>
              <a:gd name="connsiteX2" fmla="*/ 3642587 w 3643416"/>
              <a:gd name="connsiteY2" fmla="*/ 5152905 h 5159255"/>
              <a:gd name="connsiteX3" fmla="*/ 105637 w 3643416"/>
              <a:gd name="connsiteY3" fmla="*/ 5159255 h 5159255"/>
              <a:gd name="connsiteX4" fmla="*/ 1703561 w 3643416"/>
              <a:gd name="connsiteY4" fmla="*/ 0 h 5159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3416" h="5159255">
                <a:moveTo>
                  <a:pt x="1703561" y="0"/>
                </a:moveTo>
                <a:lnTo>
                  <a:pt x="3642587" y="2936"/>
                </a:lnTo>
                <a:cubicBezTo>
                  <a:pt x="3645462" y="1719592"/>
                  <a:pt x="3639712" y="3436249"/>
                  <a:pt x="3642587" y="5152905"/>
                </a:cubicBezTo>
                <a:lnTo>
                  <a:pt x="105637" y="5159255"/>
                </a:lnTo>
                <a:cubicBezTo>
                  <a:pt x="-373788" y="2698630"/>
                  <a:pt x="887586" y="796925"/>
                  <a:pt x="1703561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FR" sz="1350" noProof="0" dirty="0"/>
          </a:p>
        </p:txBody>
      </p:sp>
      <p:grpSp>
        <p:nvGrpSpPr>
          <p:cNvPr id="25" name="Grouper 24"/>
          <p:cNvGrpSpPr/>
          <p:nvPr userDrawn="1"/>
        </p:nvGrpSpPr>
        <p:grpSpPr>
          <a:xfrm>
            <a:off x="5021581" y="-20538"/>
            <a:ext cx="1875985" cy="5164038"/>
            <a:chOff x="5021580" y="4728"/>
            <a:chExt cx="1875985" cy="6853272"/>
          </a:xfrm>
        </p:grpSpPr>
        <p:sp>
          <p:nvSpPr>
            <p:cNvPr id="26" name="Forme libre 25"/>
            <p:cNvSpPr/>
            <p:nvPr userDrawn="1"/>
          </p:nvSpPr>
          <p:spPr>
            <a:xfrm>
              <a:off x="5021580" y="4728"/>
              <a:ext cx="747600" cy="6853272"/>
            </a:xfrm>
            <a:custGeom>
              <a:avLst/>
              <a:gdLst>
                <a:gd name="connsiteX0" fmla="*/ 751243 w 1897137"/>
                <a:gd name="connsiteY0" fmla="*/ 6852213 h 6852213"/>
                <a:gd name="connsiteX1" fmla="*/ 45187 w 1897137"/>
                <a:gd name="connsiteY1" fmla="*/ 3252486 h 6852213"/>
                <a:gd name="connsiteX2" fmla="*/ 1897137 w 1897137"/>
                <a:gd name="connsiteY2" fmla="*/ 0 h 6852213"/>
                <a:gd name="connsiteX0" fmla="*/ 1271740 w 1859234"/>
                <a:gd name="connsiteY0" fmla="*/ 6833163 h 6833163"/>
                <a:gd name="connsiteX1" fmla="*/ 7284 w 1859234"/>
                <a:gd name="connsiteY1" fmla="*/ 3252486 h 6833163"/>
                <a:gd name="connsiteX2" fmla="*/ 1859234 w 1859234"/>
                <a:gd name="connsiteY2" fmla="*/ 0 h 6833163"/>
                <a:gd name="connsiteX0" fmla="*/ 1273830 w 1861324"/>
                <a:gd name="connsiteY0" fmla="*/ 6833163 h 6833163"/>
                <a:gd name="connsiteX1" fmla="*/ 9374 w 1861324"/>
                <a:gd name="connsiteY1" fmla="*/ 3252486 h 6833163"/>
                <a:gd name="connsiteX2" fmla="*/ 1861324 w 1861324"/>
                <a:gd name="connsiteY2" fmla="*/ 0 h 6833163"/>
                <a:gd name="connsiteX0" fmla="*/ 1143473 w 1730967"/>
                <a:gd name="connsiteY0" fmla="*/ 6833163 h 6833163"/>
                <a:gd name="connsiteX1" fmla="*/ 11270 w 1730967"/>
                <a:gd name="connsiteY1" fmla="*/ 3255661 h 6833163"/>
                <a:gd name="connsiteX2" fmla="*/ 1730967 w 1730967"/>
                <a:gd name="connsiteY2" fmla="*/ 0 h 6833163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54300 w 1722615"/>
                <a:gd name="connsiteY0" fmla="*/ 6842688 h 6842688"/>
                <a:gd name="connsiteX1" fmla="*/ 9657 w 1722615"/>
                <a:gd name="connsiteY1" fmla="*/ 3416535 h 6842688"/>
                <a:gd name="connsiteX2" fmla="*/ 1722615 w 1722615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30041" h="6842688">
                  <a:moveTo>
                    <a:pt x="1061726" y="6842688"/>
                  </a:moveTo>
                  <a:cubicBezTo>
                    <a:pt x="348702" y="5778927"/>
                    <a:pt x="-94305" y="4695719"/>
                    <a:pt x="17083" y="3416535"/>
                  </a:cubicBezTo>
                  <a:cubicBezTo>
                    <a:pt x="128471" y="2137351"/>
                    <a:pt x="944138" y="717949"/>
                    <a:pt x="1730041" y="0"/>
                  </a:cubicBezTo>
                </a:path>
              </a:pathLst>
            </a:custGeom>
            <a:noFill/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noProof="0" dirty="0"/>
            </a:p>
          </p:txBody>
        </p:sp>
        <p:sp>
          <p:nvSpPr>
            <p:cNvPr id="27" name="Forme libre 26"/>
            <p:cNvSpPr/>
            <p:nvPr userDrawn="1"/>
          </p:nvSpPr>
          <p:spPr>
            <a:xfrm>
              <a:off x="5422699" y="4728"/>
              <a:ext cx="1474866" cy="6853272"/>
            </a:xfrm>
            <a:custGeom>
              <a:avLst/>
              <a:gdLst>
                <a:gd name="connsiteX0" fmla="*/ 751243 w 1897137"/>
                <a:gd name="connsiteY0" fmla="*/ 6852213 h 6852213"/>
                <a:gd name="connsiteX1" fmla="*/ 45187 w 1897137"/>
                <a:gd name="connsiteY1" fmla="*/ 3252486 h 6852213"/>
                <a:gd name="connsiteX2" fmla="*/ 1897137 w 1897137"/>
                <a:gd name="connsiteY2" fmla="*/ 0 h 6852213"/>
                <a:gd name="connsiteX0" fmla="*/ 1271740 w 1859234"/>
                <a:gd name="connsiteY0" fmla="*/ 6833163 h 6833163"/>
                <a:gd name="connsiteX1" fmla="*/ 7284 w 1859234"/>
                <a:gd name="connsiteY1" fmla="*/ 3252486 h 6833163"/>
                <a:gd name="connsiteX2" fmla="*/ 1859234 w 1859234"/>
                <a:gd name="connsiteY2" fmla="*/ 0 h 6833163"/>
                <a:gd name="connsiteX0" fmla="*/ 1273830 w 1861324"/>
                <a:gd name="connsiteY0" fmla="*/ 6833163 h 6833163"/>
                <a:gd name="connsiteX1" fmla="*/ 9374 w 1861324"/>
                <a:gd name="connsiteY1" fmla="*/ 3252486 h 6833163"/>
                <a:gd name="connsiteX2" fmla="*/ 1861324 w 1861324"/>
                <a:gd name="connsiteY2" fmla="*/ 0 h 6833163"/>
                <a:gd name="connsiteX0" fmla="*/ 1143473 w 1730967"/>
                <a:gd name="connsiteY0" fmla="*/ 6833163 h 6833163"/>
                <a:gd name="connsiteX1" fmla="*/ 11270 w 1730967"/>
                <a:gd name="connsiteY1" fmla="*/ 3255661 h 6833163"/>
                <a:gd name="connsiteX2" fmla="*/ 1730967 w 1730967"/>
                <a:gd name="connsiteY2" fmla="*/ 0 h 6833163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54300 w 1722615"/>
                <a:gd name="connsiteY0" fmla="*/ 6842688 h 6842688"/>
                <a:gd name="connsiteX1" fmla="*/ 9657 w 1722615"/>
                <a:gd name="connsiteY1" fmla="*/ 3416535 h 6842688"/>
                <a:gd name="connsiteX2" fmla="*/ 1722615 w 1722615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201583 w 4272315"/>
                <a:gd name="connsiteY0" fmla="*/ 6842688 h 6842688"/>
                <a:gd name="connsiteX1" fmla="*/ 156940 w 4272315"/>
                <a:gd name="connsiteY1" fmla="*/ 3416535 h 6842688"/>
                <a:gd name="connsiteX2" fmla="*/ 4272315 w 4272315"/>
                <a:gd name="connsiteY2" fmla="*/ 0 h 6842688"/>
                <a:gd name="connsiteX0" fmla="*/ 420880 w 3491612"/>
                <a:gd name="connsiteY0" fmla="*/ 6842688 h 6842688"/>
                <a:gd name="connsiteX1" fmla="*/ 521761 w 3491612"/>
                <a:gd name="connsiteY1" fmla="*/ 3196869 h 6842688"/>
                <a:gd name="connsiteX2" fmla="*/ 3491612 w 3491612"/>
                <a:gd name="connsiteY2" fmla="*/ 0 h 6842688"/>
                <a:gd name="connsiteX0" fmla="*/ 383391 w 3454123"/>
                <a:gd name="connsiteY0" fmla="*/ 6842688 h 6842688"/>
                <a:gd name="connsiteX1" fmla="*/ 484272 w 3454123"/>
                <a:gd name="connsiteY1" fmla="*/ 3196869 h 6842688"/>
                <a:gd name="connsiteX2" fmla="*/ 3454123 w 3454123"/>
                <a:gd name="connsiteY2" fmla="*/ 0 h 6842688"/>
                <a:gd name="connsiteX0" fmla="*/ 294195 w 3364927"/>
                <a:gd name="connsiteY0" fmla="*/ 6842688 h 6842688"/>
                <a:gd name="connsiteX1" fmla="*/ 395076 w 3364927"/>
                <a:gd name="connsiteY1" fmla="*/ 3196869 h 6842688"/>
                <a:gd name="connsiteX2" fmla="*/ 3364927 w 3364927"/>
                <a:gd name="connsiteY2" fmla="*/ 0 h 6842688"/>
                <a:gd name="connsiteX0" fmla="*/ 313955 w 3384687"/>
                <a:gd name="connsiteY0" fmla="*/ 6842688 h 6842688"/>
                <a:gd name="connsiteX1" fmla="*/ 414836 w 3384687"/>
                <a:gd name="connsiteY1" fmla="*/ 3196869 h 6842688"/>
                <a:gd name="connsiteX2" fmla="*/ 3384687 w 3384687"/>
                <a:gd name="connsiteY2" fmla="*/ 0 h 6842688"/>
                <a:gd name="connsiteX0" fmla="*/ 319074 w 3389806"/>
                <a:gd name="connsiteY0" fmla="*/ 6842688 h 6842688"/>
                <a:gd name="connsiteX1" fmla="*/ 419955 w 3389806"/>
                <a:gd name="connsiteY1" fmla="*/ 3196869 h 6842688"/>
                <a:gd name="connsiteX2" fmla="*/ 3389806 w 3389806"/>
                <a:gd name="connsiteY2" fmla="*/ 0 h 6842688"/>
                <a:gd name="connsiteX0" fmla="*/ 319074 w 3389806"/>
                <a:gd name="connsiteY0" fmla="*/ 6842688 h 6842688"/>
                <a:gd name="connsiteX1" fmla="*/ 419955 w 3389806"/>
                <a:gd name="connsiteY1" fmla="*/ 3196869 h 6842688"/>
                <a:gd name="connsiteX2" fmla="*/ 3389806 w 3389806"/>
                <a:gd name="connsiteY2" fmla="*/ 0 h 6842688"/>
                <a:gd name="connsiteX0" fmla="*/ 334826 w 3405558"/>
                <a:gd name="connsiteY0" fmla="*/ 6842688 h 6842688"/>
                <a:gd name="connsiteX1" fmla="*/ 435707 w 3405558"/>
                <a:gd name="connsiteY1" fmla="*/ 3196869 h 6842688"/>
                <a:gd name="connsiteX2" fmla="*/ 3405558 w 3405558"/>
                <a:gd name="connsiteY2" fmla="*/ 0 h 6842688"/>
                <a:gd name="connsiteX0" fmla="*/ 334826 w 3405558"/>
                <a:gd name="connsiteY0" fmla="*/ 6842688 h 6842688"/>
                <a:gd name="connsiteX1" fmla="*/ 435707 w 3405558"/>
                <a:gd name="connsiteY1" fmla="*/ 3196869 h 6842688"/>
                <a:gd name="connsiteX2" fmla="*/ 3405558 w 3405558"/>
                <a:gd name="connsiteY2" fmla="*/ 0 h 6842688"/>
                <a:gd name="connsiteX0" fmla="*/ 334826 w 3405558"/>
                <a:gd name="connsiteY0" fmla="*/ 6842688 h 6842688"/>
                <a:gd name="connsiteX1" fmla="*/ 435707 w 3405558"/>
                <a:gd name="connsiteY1" fmla="*/ 3196869 h 6842688"/>
                <a:gd name="connsiteX2" fmla="*/ 3405558 w 3405558"/>
                <a:gd name="connsiteY2" fmla="*/ 0 h 6842688"/>
                <a:gd name="connsiteX0" fmla="*/ 342294 w 3413026"/>
                <a:gd name="connsiteY0" fmla="*/ 6842688 h 6842688"/>
                <a:gd name="connsiteX1" fmla="*/ 443175 w 3413026"/>
                <a:gd name="connsiteY1" fmla="*/ 3196869 h 6842688"/>
                <a:gd name="connsiteX2" fmla="*/ 3413026 w 3413026"/>
                <a:gd name="connsiteY2" fmla="*/ 0 h 6842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13026" h="6842688">
                  <a:moveTo>
                    <a:pt x="342294" y="6842688"/>
                  </a:moveTo>
                  <a:cubicBezTo>
                    <a:pt x="-163901" y="5710282"/>
                    <a:pt x="-90656" y="4481474"/>
                    <a:pt x="443175" y="3196869"/>
                  </a:cubicBezTo>
                  <a:cubicBezTo>
                    <a:pt x="977006" y="1912264"/>
                    <a:pt x="2180317" y="803543"/>
                    <a:pt x="3413026" y="0"/>
                  </a:cubicBezTo>
                </a:path>
              </a:pathLst>
            </a:custGeom>
            <a:noFill/>
            <a:ln w="635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noProof="0" dirty="0"/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3429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fr-FR" noProof="0" dirty="0" smtClean="0"/>
              <a:t>Cliquez et modifiez le titre</a:t>
            </a:r>
            <a:endParaRPr lang="fr-FR" noProof="0" dirty="0"/>
          </a:p>
        </p:txBody>
      </p:sp>
      <p:sp>
        <p:nvSpPr>
          <p:cNvPr id="30" name="Espace réservé du texte 2"/>
          <p:cNvSpPr>
            <a:spLocks noGrp="1"/>
          </p:cNvSpPr>
          <p:nvPr>
            <p:ph idx="1" hasCustomPrompt="1"/>
          </p:nvPr>
        </p:nvSpPr>
        <p:spPr>
          <a:xfrm>
            <a:off x="266765" y="666750"/>
            <a:ext cx="5235184" cy="38481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fr-FR" noProof="0" dirty="0" smtClean="0"/>
              <a:t>Cliquez pour modifier les styles du texte </a:t>
            </a:r>
            <a:br>
              <a:rPr lang="fr-FR" noProof="0" dirty="0" smtClean="0"/>
            </a:br>
            <a:r>
              <a:rPr lang="fr-FR" noProof="0" dirty="0" smtClean="0"/>
              <a:t>du masque</a:t>
            </a:r>
          </a:p>
          <a:p>
            <a:pPr lvl="1"/>
            <a:r>
              <a:rPr lang="fr-FR" noProof="0" dirty="0" smtClean="0"/>
              <a:t>Deuxième niveau</a:t>
            </a:r>
          </a:p>
          <a:p>
            <a:pPr lvl="2"/>
            <a:r>
              <a:rPr lang="fr-FR" noProof="0" dirty="0" smtClean="0"/>
              <a:t>Troisième niveau</a:t>
            </a:r>
            <a:endParaRPr lang="fr-FR" noProof="0" dirty="0"/>
          </a:p>
        </p:txBody>
      </p:sp>
      <p:sp>
        <p:nvSpPr>
          <p:cNvPr id="32" name="Espace réservé du texte 6"/>
          <p:cNvSpPr>
            <a:spLocks noGrp="1"/>
          </p:cNvSpPr>
          <p:nvPr>
            <p:ph type="body" sz="quarter" idx="11" hasCustomPrompt="1"/>
          </p:nvPr>
        </p:nvSpPr>
        <p:spPr>
          <a:xfrm>
            <a:off x="5509837" y="666751"/>
            <a:ext cx="3431610" cy="3848100"/>
          </a:xfrm>
        </p:spPr>
        <p:txBody>
          <a:bodyPr anchor="ctr" anchorCtr="0"/>
          <a:lstStyle>
            <a:lvl1pPr marL="0" indent="0" algn="r">
              <a:buFontTx/>
              <a:buNone/>
              <a:defRPr sz="1600" b="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fr-FR" noProof="0" dirty="0"/>
              <a:t>Cliquez pour modifier les </a:t>
            </a:r>
            <a:br>
              <a:rPr lang="fr-FR" noProof="0" dirty="0"/>
            </a:br>
            <a:r>
              <a:rPr lang="fr-FR" noProof="0" dirty="0"/>
              <a:t>styles du texte du masque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502" y="4656024"/>
            <a:ext cx="1562003" cy="34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7821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.8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3429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fr-FR" noProof="0" dirty="0" smtClean="0"/>
              <a:t>Cliquez et modifiez le titre</a:t>
            </a:r>
            <a:endParaRPr lang="fr-FR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 hasCustomPrompt="1"/>
          </p:nvPr>
        </p:nvSpPr>
        <p:spPr>
          <a:xfrm>
            <a:off x="457200" y="666751"/>
            <a:ext cx="4038600" cy="3848100"/>
          </a:xfrm>
        </p:spPr>
        <p:txBody>
          <a:bodyPr/>
          <a:lstStyle>
            <a:lvl1pPr>
              <a:defRPr sz="1600">
                <a:solidFill>
                  <a:schemeClr val="bg2"/>
                </a:solidFill>
              </a:defRPr>
            </a:lvl1pPr>
            <a:lvl2pPr>
              <a:defRPr sz="1400"/>
            </a:lvl2pPr>
            <a:lvl3pPr>
              <a:defRPr sz="1200"/>
            </a:lvl3pPr>
            <a:lvl4pPr>
              <a:defRPr sz="900"/>
            </a:lvl4pPr>
            <a:lvl5pPr>
              <a:defRPr sz="9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 noProof="0" dirty="0" smtClean="0"/>
              <a:t>Cliquez pour modifier les styles du texte du masque</a:t>
            </a:r>
          </a:p>
          <a:p>
            <a:pPr lvl="1"/>
            <a:r>
              <a:rPr lang="fr-FR" noProof="0" dirty="0" smtClean="0"/>
              <a:t>Deuxième niveau</a:t>
            </a:r>
          </a:p>
          <a:p>
            <a:pPr lvl="2"/>
            <a:r>
              <a:rPr lang="fr-FR" noProof="0" dirty="0" smtClean="0"/>
              <a:t>Troisième niveau</a:t>
            </a:r>
            <a:endParaRPr lang="fr-FR" noProof="0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648200" y="666751"/>
            <a:ext cx="4038600" cy="3848100"/>
          </a:xfrm>
        </p:spPr>
        <p:txBody>
          <a:bodyPr/>
          <a:lstStyle>
            <a:lvl1pPr>
              <a:defRPr sz="1600">
                <a:solidFill>
                  <a:schemeClr val="bg2"/>
                </a:solidFill>
              </a:defRPr>
            </a:lvl1pPr>
            <a:lvl2pPr>
              <a:defRPr sz="1400"/>
            </a:lvl2pPr>
            <a:lvl3pPr>
              <a:defRPr sz="1200"/>
            </a:lvl3pPr>
            <a:lvl4pPr>
              <a:defRPr sz="900"/>
            </a:lvl4pPr>
            <a:lvl5pPr>
              <a:defRPr sz="9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 noProof="0" dirty="0" smtClean="0"/>
              <a:t>Cliquez pour modifier les styles du texte du masque</a:t>
            </a:r>
          </a:p>
          <a:p>
            <a:pPr lvl="1"/>
            <a:r>
              <a:rPr lang="fr-FR" noProof="0" dirty="0" smtClean="0"/>
              <a:t>Deuxième niveau</a:t>
            </a:r>
          </a:p>
          <a:p>
            <a:pPr lvl="2"/>
            <a:r>
              <a:rPr lang="fr-FR" noProof="0" dirty="0" smtClean="0"/>
              <a:t>Troisième niveau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374916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>
            <a:spLocks noGrp="1"/>
          </p:cNvSpPr>
          <p:nvPr>
            <p:ph type="title" hasCustomPrompt="1"/>
          </p:nvPr>
        </p:nvSpPr>
        <p:spPr>
          <a:xfrm>
            <a:off x="266765" y="1"/>
            <a:ext cx="8674683" cy="561836"/>
          </a:xfrm>
        </p:spPr>
        <p:txBody>
          <a:bodyPr/>
          <a:lstStyle/>
          <a:p>
            <a:r>
              <a:rPr lang="fr-FR" noProof="0" dirty="0" smtClean="0"/>
              <a:t>Cliquez et modifiez le titre</a:t>
            </a:r>
            <a:endParaRPr lang="fr-FR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63792" y="666750"/>
            <a:ext cx="8677656" cy="3848101"/>
          </a:xfrm>
        </p:spPr>
        <p:txBody>
          <a:bodyPr/>
          <a:lstStyle/>
          <a:p>
            <a:pPr lvl="0"/>
            <a:r>
              <a:rPr lang="fr-FR" noProof="0" dirty="0" smtClean="0"/>
              <a:t>Cliquez pour modifier les styles du texte du masque</a:t>
            </a:r>
          </a:p>
          <a:p>
            <a:pPr lvl="1"/>
            <a:r>
              <a:rPr lang="fr-FR" noProof="0" dirty="0" smtClean="0"/>
              <a:t>Deuxième niveau</a:t>
            </a:r>
          </a:p>
          <a:p>
            <a:pPr lvl="2"/>
            <a:r>
              <a:rPr lang="fr-FR" noProof="0" dirty="0" smtClean="0"/>
              <a:t>Troisième niveau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676999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1" y="0"/>
            <a:ext cx="3273692" cy="5149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noProof="0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-1" y="0"/>
            <a:ext cx="7559505" cy="13445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noProof="0" dirty="0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302049" y="1344553"/>
            <a:ext cx="4918023" cy="866897"/>
          </a:xfrm>
        </p:spPr>
        <p:txBody>
          <a:bodyPr/>
          <a:lstStyle>
            <a:lvl1pPr algn="l">
              <a:defRPr sz="2400" baseline="0">
                <a:solidFill>
                  <a:schemeClr val="tx1"/>
                </a:solidFill>
              </a:defRPr>
            </a:lvl1pPr>
          </a:lstStyle>
          <a:p>
            <a:r>
              <a:rPr lang="fr-FR" noProof="0" dirty="0" smtClean="0"/>
              <a:t>Cliquez et modifiez le titre</a:t>
            </a:r>
            <a:endParaRPr lang="fr-FR" noProof="0" dirty="0"/>
          </a:p>
        </p:txBody>
      </p:sp>
      <p:sp>
        <p:nvSpPr>
          <p:cNvPr id="24" name="Freeform 47"/>
          <p:cNvSpPr>
            <a:spLocks/>
          </p:cNvSpPr>
          <p:nvPr userDrawn="1"/>
        </p:nvSpPr>
        <p:spPr bwMode="auto">
          <a:xfrm>
            <a:off x="5210047" y="-17672"/>
            <a:ext cx="3946694" cy="5178844"/>
          </a:xfrm>
          <a:custGeom>
            <a:avLst/>
            <a:gdLst>
              <a:gd name="T0" fmla="*/ 0 w 1237"/>
              <a:gd name="T1" fmla="*/ 1390 h 1746"/>
              <a:gd name="T2" fmla="*/ 33 w 1237"/>
              <a:gd name="T3" fmla="*/ 1746 h 1746"/>
              <a:gd name="T4" fmla="*/ 1237 w 1237"/>
              <a:gd name="T5" fmla="*/ 1746 h 1746"/>
              <a:gd name="T6" fmla="*/ 1237 w 1237"/>
              <a:gd name="T7" fmla="*/ 0 h 1746"/>
              <a:gd name="T8" fmla="*/ 584 w 1237"/>
              <a:gd name="T9" fmla="*/ 0 h 1746"/>
              <a:gd name="T10" fmla="*/ 0 w 1237"/>
              <a:gd name="T11" fmla="*/ 1390 h 1746"/>
              <a:gd name="connsiteX0" fmla="*/ 34 w 10770"/>
              <a:gd name="connsiteY0" fmla="*/ 7961 h 10400"/>
              <a:gd name="connsiteX1" fmla="*/ 100 w 10770"/>
              <a:gd name="connsiteY1" fmla="*/ 8577 h 10400"/>
              <a:gd name="connsiteX2" fmla="*/ 10034 w 10770"/>
              <a:gd name="connsiteY2" fmla="*/ 10000 h 10400"/>
              <a:gd name="connsiteX3" fmla="*/ 10034 w 10770"/>
              <a:gd name="connsiteY3" fmla="*/ 0 h 10400"/>
              <a:gd name="connsiteX4" fmla="*/ 4755 w 10770"/>
              <a:gd name="connsiteY4" fmla="*/ 0 h 10400"/>
              <a:gd name="connsiteX5" fmla="*/ 34 w 10770"/>
              <a:gd name="connsiteY5" fmla="*/ 7961 h 10400"/>
              <a:gd name="connsiteX0" fmla="*/ 34 w 10277"/>
              <a:gd name="connsiteY0" fmla="*/ 7961 h 9176"/>
              <a:gd name="connsiteX1" fmla="*/ 100 w 10277"/>
              <a:gd name="connsiteY1" fmla="*/ 8577 h 9176"/>
              <a:gd name="connsiteX2" fmla="*/ 9276 w 10277"/>
              <a:gd name="connsiteY2" fmla="*/ 8529 h 9176"/>
              <a:gd name="connsiteX3" fmla="*/ 10034 w 10277"/>
              <a:gd name="connsiteY3" fmla="*/ 0 h 9176"/>
              <a:gd name="connsiteX4" fmla="*/ 4755 w 10277"/>
              <a:gd name="connsiteY4" fmla="*/ 0 h 9176"/>
              <a:gd name="connsiteX5" fmla="*/ 34 w 10277"/>
              <a:gd name="connsiteY5" fmla="*/ 7961 h 9176"/>
              <a:gd name="connsiteX0" fmla="*/ 33 w 9764"/>
              <a:gd name="connsiteY0" fmla="*/ 8676 h 10304"/>
              <a:gd name="connsiteX1" fmla="*/ 97 w 9764"/>
              <a:gd name="connsiteY1" fmla="*/ 9347 h 10304"/>
              <a:gd name="connsiteX2" fmla="*/ 9026 w 9764"/>
              <a:gd name="connsiteY2" fmla="*/ 9295 h 10304"/>
              <a:gd name="connsiteX3" fmla="*/ 9764 w 9764"/>
              <a:gd name="connsiteY3" fmla="*/ 0 h 10304"/>
              <a:gd name="connsiteX4" fmla="*/ 4627 w 9764"/>
              <a:gd name="connsiteY4" fmla="*/ 0 h 10304"/>
              <a:gd name="connsiteX5" fmla="*/ 33 w 9764"/>
              <a:gd name="connsiteY5" fmla="*/ 8676 h 10304"/>
              <a:gd name="connsiteX0" fmla="*/ 34 w 10016"/>
              <a:gd name="connsiteY0" fmla="*/ 8420 h 9071"/>
              <a:gd name="connsiteX1" fmla="*/ 99 w 10016"/>
              <a:gd name="connsiteY1" fmla="*/ 9071 h 9071"/>
              <a:gd name="connsiteX2" fmla="*/ 9244 w 10016"/>
              <a:gd name="connsiteY2" fmla="*/ 9021 h 9071"/>
              <a:gd name="connsiteX3" fmla="*/ 10000 w 10016"/>
              <a:gd name="connsiteY3" fmla="*/ 0 h 9071"/>
              <a:gd name="connsiteX4" fmla="*/ 4739 w 10016"/>
              <a:gd name="connsiteY4" fmla="*/ 0 h 9071"/>
              <a:gd name="connsiteX5" fmla="*/ 34 w 10016"/>
              <a:gd name="connsiteY5" fmla="*/ 8420 h 9071"/>
              <a:gd name="connsiteX0" fmla="*/ 34 w 9984"/>
              <a:gd name="connsiteY0" fmla="*/ 9282 h 10000"/>
              <a:gd name="connsiteX1" fmla="*/ 99 w 9984"/>
              <a:gd name="connsiteY1" fmla="*/ 10000 h 10000"/>
              <a:gd name="connsiteX2" fmla="*/ 9229 w 9984"/>
              <a:gd name="connsiteY2" fmla="*/ 9945 h 10000"/>
              <a:gd name="connsiteX3" fmla="*/ 9984 w 9984"/>
              <a:gd name="connsiteY3" fmla="*/ 0 h 10000"/>
              <a:gd name="connsiteX4" fmla="*/ 4731 w 9984"/>
              <a:gd name="connsiteY4" fmla="*/ 0 h 10000"/>
              <a:gd name="connsiteX5" fmla="*/ 34 w 9984"/>
              <a:gd name="connsiteY5" fmla="*/ 9282 h 10000"/>
              <a:gd name="connsiteX0" fmla="*/ 34 w 10052"/>
              <a:gd name="connsiteY0" fmla="*/ 9282 h 10443"/>
              <a:gd name="connsiteX1" fmla="*/ 99 w 10052"/>
              <a:gd name="connsiteY1" fmla="*/ 10000 h 10443"/>
              <a:gd name="connsiteX2" fmla="*/ 9822 w 10052"/>
              <a:gd name="connsiteY2" fmla="*/ 10443 h 10443"/>
              <a:gd name="connsiteX3" fmla="*/ 10000 w 10052"/>
              <a:gd name="connsiteY3" fmla="*/ 0 h 10443"/>
              <a:gd name="connsiteX4" fmla="*/ 4739 w 10052"/>
              <a:gd name="connsiteY4" fmla="*/ 0 h 10443"/>
              <a:gd name="connsiteX5" fmla="*/ 34 w 10052"/>
              <a:gd name="connsiteY5" fmla="*/ 9282 h 10443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9355"/>
              <a:gd name="connsiteY0" fmla="*/ 9282 h 10037"/>
              <a:gd name="connsiteX1" fmla="*/ 99 w 9355"/>
              <a:gd name="connsiteY1" fmla="*/ 10000 h 10037"/>
              <a:gd name="connsiteX2" fmla="*/ 9244 w 9355"/>
              <a:gd name="connsiteY2" fmla="*/ 10037 h 10037"/>
              <a:gd name="connsiteX3" fmla="*/ 9266 w 9355"/>
              <a:gd name="connsiteY3" fmla="*/ 37 h 10037"/>
              <a:gd name="connsiteX4" fmla="*/ 4739 w 9355"/>
              <a:gd name="connsiteY4" fmla="*/ 0 h 10037"/>
              <a:gd name="connsiteX5" fmla="*/ 34 w 9355"/>
              <a:gd name="connsiteY5" fmla="*/ 9282 h 10037"/>
              <a:gd name="connsiteX0" fmla="*/ 36 w 10063"/>
              <a:gd name="connsiteY0" fmla="*/ 9248 h 10000"/>
              <a:gd name="connsiteX1" fmla="*/ 106 w 10063"/>
              <a:gd name="connsiteY1" fmla="*/ 9963 h 10000"/>
              <a:gd name="connsiteX2" fmla="*/ 9881 w 10063"/>
              <a:gd name="connsiteY2" fmla="*/ 10000 h 10000"/>
              <a:gd name="connsiteX3" fmla="*/ 9905 w 10063"/>
              <a:gd name="connsiteY3" fmla="*/ 37 h 10000"/>
              <a:gd name="connsiteX4" fmla="*/ 5066 w 10063"/>
              <a:gd name="connsiteY4" fmla="*/ 0 h 10000"/>
              <a:gd name="connsiteX5" fmla="*/ 36 w 10063"/>
              <a:gd name="connsiteY5" fmla="*/ 9248 h 10000"/>
              <a:gd name="connsiteX0" fmla="*/ 36 w 11201"/>
              <a:gd name="connsiteY0" fmla="*/ 9248 h 10000"/>
              <a:gd name="connsiteX1" fmla="*/ 106 w 11201"/>
              <a:gd name="connsiteY1" fmla="*/ 9963 h 10000"/>
              <a:gd name="connsiteX2" fmla="*/ 9881 w 11201"/>
              <a:gd name="connsiteY2" fmla="*/ 10000 h 10000"/>
              <a:gd name="connsiteX3" fmla="*/ 9905 w 11201"/>
              <a:gd name="connsiteY3" fmla="*/ 37 h 10000"/>
              <a:gd name="connsiteX4" fmla="*/ 5066 w 11201"/>
              <a:gd name="connsiteY4" fmla="*/ 0 h 10000"/>
              <a:gd name="connsiteX5" fmla="*/ 36 w 11201"/>
              <a:gd name="connsiteY5" fmla="*/ 9248 h 10000"/>
              <a:gd name="connsiteX0" fmla="*/ 36 w 9905"/>
              <a:gd name="connsiteY0" fmla="*/ 9248 h 10000"/>
              <a:gd name="connsiteX1" fmla="*/ 106 w 9905"/>
              <a:gd name="connsiteY1" fmla="*/ 9963 h 10000"/>
              <a:gd name="connsiteX2" fmla="*/ 9881 w 9905"/>
              <a:gd name="connsiteY2" fmla="*/ 10000 h 10000"/>
              <a:gd name="connsiteX3" fmla="*/ 9905 w 9905"/>
              <a:gd name="connsiteY3" fmla="*/ 37 h 10000"/>
              <a:gd name="connsiteX4" fmla="*/ 5066 w 9905"/>
              <a:gd name="connsiteY4" fmla="*/ 0 h 10000"/>
              <a:gd name="connsiteX5" fmla="*/ 36 w 9905"/>
              <a:gd name="connsiteY5" fmla="*/ 9248 h 10000"/>
              <a:gd name="connsiteX0" fmla="*/ 37 w 10001"/>
              <a:gd name="connsiteY0" fmla="*/ 9248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9248 h 10000"/>
              <a:gd name="connsiteX0" fmla="*/ 37 w 10001"/>
              <a:gd name="connsiteY0" fmla="*/ 8311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8311 h 10000"/>
              <a:gd name="connsiteX0" fmla="*/ 0 w 9964"/>
              <a:gd name="connsiteY0" fmla="*/ 8311 h 10000"/>
              <a:gd name="connsiteX1" fmla="*/ 71 w 9964"/>
              <a:gd name="connsiteY1" fmla="*/ 9963 h 10000"/>
              <a:gd name="connsiteX2" fmla="*/ 9940 w 9964"/>
              <a:gd name="connsiteY2" fmla="*/ 10000 h 10000"/>
              <a:gd name="connsiteX3" fmla="*/ 9964 w 9964"/>
              <a:gd name="connsiteY3" fmla="*/ 37 h 10000"/>
              <a:gd name="connsiteX4" fmla="*/ 5079 w 9964"/>
              <a:gd name="connsiteY4" fmla="*/ 0 h 10000"/>
              <a:gd name="connsiteX5" fmla="*/ 0 w 9964"/>
              <a:gd name="connsiteY5" fmla="*/ 8311 h 10000"/>
              <a:gd name="connsiteX0" fmla="*/ 5129 w 10032"/>
              <a:gd name="connsiteY0" fmla="*/ 0 h 10000"/>
              <a:gd name="connsiteX1" fmla="*/ 103 w 10032"/>
              <a:gd name="connsiteY1" fmla="*/ 9963 h 10000"/>
              <a:gd name="connsiteX2" fmla="*/ 10008 w 10032"/>
              <a:gd name="connsiteY2" fmla="*/ 10000 h 10000"/>
              <a:gd name="connsiteX3" fmla="*/ 10032 w 10032"/>
              <a:gd name="connsiteY3" fmla="*/ 37 h 10000"/>
              <a:gd name="connsiteX4" fmla="*/ 5129 w 10032"/>
              <a:gd name="connsiteY4" fmla="*/ 0 h 10000"/>
              <a:gd name="connsiteX0" fmla="*/ 5162 w 10065"/>
              <a:gd name="connsiteY0" fmla="*/ 0 h 10000"/>
              <a:gd name="connsiteX1" fmla="*/ 136 w 10065"/>
              <a:gd name="connsiteY1" fmla="*/ 9963 h 10000"/>
              <a:gd name="connsiteX2" fmla="*/ 10041 w 10065"/>
              <a:gd name="connsiteY2" fmla="*/ 10000 h 10000"/>
              <a:gd name="connsiteX3" fmla="*/ 10065 w 10065"/>
              <a:gd name="connsiteY3" fmla="*/ 37 h 10000"/>
              <a:gd name="connsiteX4" fmla="*/ 5162 w 10065"/>
              <a:gd name="connsiteY4" fmla="*/ 0 h 10000"/>
              <a:gd name="connsiteX0" fmla="*/ 5174 w 10077"/>
              <a:gd name="connsiteY0" fmla="*/ 0 h 10000"/>
              <a:gd name="connsiteX1" fmla="*/ 148 w 10077"/>
              <a:gd name="connsiteY1" fmla="*/ 9963 h 10000"/>
              <a:gd name="connsiteX2" fmla="*/ 10053 w 10077"/>
              <a:gd name="connsiteY2" fmla="*/ 10000 h 10000"/>
              <a:gd name="connsiteX3" fmla="*/ 10077 w 10077"/>
              <a:gd name="connsiteY3" fmla="*/ 37 h 10000"/>
              <a:gd name="connsiteX4" fmla="*/ 5174 w 10077"/>
              <a:gd name="connsiteY4" fmla="*/ 0 h 10000"/>
              <a:gd name="connsiteX0" fmla="*/ 4965 w 9868"/>
              <a:gd name="connsiteY0" fmla="*/ 0 h 10000"/>
              <a:gd name="connsiteX1" fmla="*/ 156 w 9868"/>
              <a:gd name="connsiteY1" fmla="*/ 9963 h 10000"/>
              <a:gd name="connsiteX2" fmla="*/ 9844 w 9868"/>
              <a:gd name="connsiteY2" fmla="*/ 10000 h 10000"/>
              <a:gd name="connsiteX3" fmla="*/ 9868 w 9868"/>
              <a:gd name="connsiteY3" fmla="*/ 37 h 10000"/>
              <a:gd name="connsiteX4" fmla="*/ 4965 w 9868"/>
              <a:gd name="connsiteY4" fmla="*/ 0 h 10000"/>
              <a:gd name="connsiteX0" fmla="*/ 4977 w 9946"/>
              <a:gd name="connsiteY0" fmla="*/ 0 h 10000"/>
              <a:gd name="connsiteX1" fmla="*/ 104 w 9946"/>
              <a:gd name="connsiteY1" fmla="*/ 9963 h 10000"/>
              <a:gd name="connsiteX2" fmla="*/ 9922 w 9946"/>
              <a:gd name="connsiteY2" fmla="*/ 10000 h 10000"/>
              <a:gd name="connsiteX3" fmla="*/ 9946 w 9946"/>
              <a:gd name="connsiteY3" fmla="*/ 37 h 10000"/>
              <a:gd name="connsiteX4" fmla="*/ 4977 w 9946"/>
              <a:gd name="connsiteY4" fmla="*/ 0 h 10000"/>
              <a:gd name="connsiteX0" fmla="*/ 5026 w 10022"/>
              <a:gd name="connsiteY0" fmla="*/ 0 h 10000"/>
              <a:gd name="connsiteX1" fmla="*/ 127 w 10022"/>
              <a:gd name="connsiteY1" fmla="*/ 9963 h 10000"/>
              <a:gd name="connsiteX2" fmla="*/ 9998 w 10022"/>
              <a:gd name="connsiteY2" fmla="*/ 10000 h 10000"/>
              <a:gd name="connsiteX3" fmla="*/ 10022 w 10022"/>
              <a:gd name="connsiteY3" fmla="*/ 37 h 10000"/>
              <a:gd name="connsiteX4" fmla="*/ 5026 w 10022"/>
              <a:gd name="connsiteY4" fmla="*/ 0 h 10000"/>
              <a:gd name="connsiteX0" fmla="*/ 5168 w 10164"/>
              <a:gd name="connsiteY0" fmla="*/ 0 h 10000"/>
              <a:gd name="connsiteX1" fmla="*/ 122 w 10164"/>
              <a:gd name="connsiteY1" fmla="*/ 9963 h 10000"/>
              <a:gd name="connsiteX2" fmla="*/ 10140 w 10164"/>
              <a:gd name="connsiteY2" fmla="*/ 10000 h 10000"/>
              <a:gd name="connsiteX3" fmla="*/ 10164 w 10164"/>
              <a:gd name="connsiteY3" fmla="*/ 37 h 10000"/>
              <a:gd name="connsiteX4" fmla="*/ 5168 w 10164"/>
              <a:gd name="connsiteY4" fmla="*/ 0 h 10000"/>
              <a:gd name="connsiteX0" fmla="*/ 5168 w 10164"/>
              <a:gd name="connsiteY0" fmla="*/ 0 h 9987"/>
              <a:gd name="connsiteX1" fmla="*/ 122 w 10164"/>
              <a:gd name="connsiteY1" fmla="*/ 9963 h 9987"/>
              <a:gd name="connsiteX2" fmla="*/ 10140 w 10164"/>
              <a:gd name="connsiteY2" fmla="*/ 9987 h 9987"/>
              <a:gd name="connsiteX3" fmla="*/ 10164 w 10164"/>
              <a:gd name="connsiteY3" fmla="*/ 37 h 9987"/>
              <a:gd name="connsiteX4" fmla="*/ 5168 w 10164"/>
              <a:gd name="connsiteY4" fmla="*/ 0 h 9987"/>
              <a:gd name="connsiteX0" fmla="*/ 5085 w 10000"/>
              <a:gd name="connsiteY0" fmla="*/ 1 h 10001"/>
              <a:gd name="connsiteX1" fmla="*/ 120 w 10000"/>
              <a:gd name="connsiteY1" fmla="*/ 9977 h 10001"/>
              <a:gd name="connsiteX2" fmla="*/ 9976 w 10000"/>
              <a:gd name="connsiteY2" fmla="*/ 10001 h 10001"/>
              <a:gd name="connsiteX3" fmla="*/ 10000 w 10000"/>
              <a:gd name="connsiteY3" fmla="*/ 0 h 10001"/>
              <a:gd name="connsiteX4" fmla="*/ 5085 w 10000"/>
              <a:gd name="connsiteY4" fmla="*/ 1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1">
                <a:moveTo>
                  <a:pt x="5085" y="1"/>
                </a:moveTo>
                <a:cubicBezTo>
                  <a:pt x="2196" y="2118"/>
                  <a:pt x="-623" y="5218"/>
                  <a:pt x="120" y="9977"/>
                </a:cubicBezTo>
                <a:lnTo>
                  <a:pt x="9976" y="10001"/>
                </a:lnTo>
                <a:cubicBezTo>
                  <a:pt x="9988" y="5013"/>
                  <a:pt x="9992" y="3325"/>
                  <a:pt x="10000" y="0"/>
                </a:cubicBezTo>
                <a:lnTo>
                  <a:pt x="5085" y="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fr-FR" sz="1350" noProof="0" dirty="0"/>
          </a:p>
        </p:txBody>
      </p:sp>
      <p:sp>
        <p:nvSpPr>
          <p:cNvPr id="32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02049" y="2019650"/>
            <a:ext cx="4918023" cy="215444"/>
          </a:xfrm>
        </p:spPr>
        <p:txBody>
          <a:bodyPr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cap="none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noProof="0" dirty="0"/>
              <a:t>Cliquez pour modifier le style des sous-titres du masque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0" hasCustomPrompt="1"/>
          </p:nvPr>
        </p:nvSpPr>
        <p:spPr>
          <a:xfrm>
            <a:off x="302050" y="2502958"/>
            <a:ext cx="4918022" cy="1751542"/>
          </a:xfrm>
        </p:spPr>
        <p:txBody>
          <a:bodyPr/>
          <a:lstStyle>
            <a:lvl1pPr marL="0" indent="0" algn="l">
              <a:spcBef>
                <a:spcPts val="0"/>
              </a:spcBef>
              <a:buFontTx/>
              <a:buNone/>
              <a:defRPr sz="1400" b="0">
                <a:solidFill>
                  <a:srgbClr val="505050"/>
                </a:solidFill>
              </a:defRPr>
            </a:lvl1pPr>
            <a:lvl2pPr marL="0" indent="0" algn="l">
              <a:buFontTx/>
              <a:buNone/>
              <a:defRPr/>
            </a:lvl2pPr>
            <a:lvl3pPr marL="0" indent="0" algn="l">
              <a:buFontTx/>
              <a:buNone/>
              <a:defRPr/>
            </a:lvl3pPr>
            <a:lvl4pPr marL="0" indent="0" algn="l">
              <a:buFontTx/>
              <a:buNone/>
              <a:defRPr/>
            </a:lvl4pPr>
            <a:lvl5pPr marL="0" indent="0" algn="l">
              <a:buFontTx/>
              <a:buNone/>
              <a:defRPr/>
            </a:lvl5pPr>
          </a:lstStyle>
          <a:p>
            <a:r>
              <a:rPr lang="fr-FR" noProof="0" dirty="0"/>
              <a:t>Cliquez pour modifier les styles du texte du masque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1" hasCustomPrompt="1"/>
          </p:nvPr>
        </p:nvSpPr>
        <p:spPr bwMode="auto">
          <a:xfrm>
            <a:off x="5501950" y="-9525"/>
            <a:ext cx="3647433" cy="5178425"/>
          </a:xfrm>
          <a:custGeom>
            <a:avLst/>
            <a:gdLst>
              <a:gd name="connsiteX0" fmla="*/ 0 w 3662362"/>
              <a:gd name="connsiteY0" fmla="*/ 0 h 5168900"/>
              <a:gd name="connsiteX1" fmla="*/ 3662362 w 3662362"/>
              <a:gd name="connsiteY1" fmla="*/ 0 h 5168900"/>
              <a:gd name="connsiteX2" fmla="*/ 3662362 w 3662362"/>
              <a:gd name="connsiteY2" fmla="*/ 5168900 h 5168900"/>
              <a:gd name="connsiteX3" fmla="*/ 0 w 3662362"/>
              <a:gd name="connsiteY3" fmla="*/ 5168900 h 5168900"/>
              <a:gd name="connsiteX4" fmla="*/ 0 w 3662362"/>
              <a:gd name="connsiteY4" fmla="*/ 0 h 5168900"/>
              <a:gd name="connsiteX0" fmla="*/ 1724025 w 3662362"/>
              <a:gd name="connsiteY0" fmla="*/ 0 h 5178425"/>
              <a:gd name="connsiteX1" fmla="*/ 3662362 w 3662362"/>
              <a:gd name="connsiteY1" fmla="*/ 9525 h 5178425"/>
              <a:gd name="connsiteX2" fmla="*/ 3662362 w 3662362"/>
              <a:gd name="connsiteY2" fmla="*/ 5178425 h 5178425"/>
              <a:gd name="connsiteX3" fmla="*/ 0 w 3662362"/>
              <a:gd name="connsiteY3" fmla="*/ 5178425 h 5178425"/>
              <a:gd name="connsiteX4" fmla="*/ 1724025 w 3662362"/>
              <a:gd name="connsiteY4" fmla="*/ 0 h 5178425"/>
              <a:gd name="connsiteX0" fmla="*/ 1724025 w 3662362"/>
              <a:gd name="connsiteY0" fmla="*/ 0 h 5178425"/>
              <a:gd name="connsiteX1" fmla="*/ 3662362 w 3662362"/>
              <a:gd name="connsiteY1" fmla="*/ 9525 h 5178425"/>
              <a:gd name="connsiteX2" fmla="*/ 3662362 w 3662362"/>
              <a:gd name="connsiteY2" fmla="*/ 5178425 h 5178425"/>
              <a:gd name="connsiteX3" fmla="*/ 0 w 3662362"/>
              <a:gd name="connsiteY3" fmla="*/ 5178425 h 5178425"/>
              <a:gd name="connsiteX4" fmla="*/ 1724025 w 3662362"/>
              <a:gd name="connsiteY4" fmla="*/ 0 h 5178425"/>
              <a:gd name="connsiteX0" fmla="*/ 1609725 w 3548062"/>
              <a:gd name="connsiteY0" fmla="*/ 0 h 5178425"/>
              <a:gd name="connsiteX1" fmla="*/ 3548062 w 3548062"/>
              <a:gd name="connsiteY1" fmla="*/ 9525 h 5178425"/>
              <a:gd name="connsiteX2" fmla="*/ 3548062 w 3548062"/>
              <a:gd name="connsiteY2" fmla="*/ 5178425 h 5178425"/>
              <a:gd name="connsiteX3" fmla="*/ 0 w 3548062"/>
              <a:gd name="connsiteY3" fmla="*/ 5178425 h 5178425"/>
              <a:gd name="connsiteX4" fmla="*/ 1609725 w 3548062"/>
              <a:gd name="connsiteY4" fmla="*/ 0 h 5178425"/>
              <a:gd name="connsiteX0" fmla="*/ 1758948 w 3697285"/>
              <a:gd name="connsiteY0" fmla="*/ 0 h 5178425"/>
              <a:gd name="connsiteX1" fmla="*/ 3697285 w 3697285"/>
              <a:gd name="connsiteY1" fmla="*/ 9525 h 5178425"/>
              <a:gd name="connsiteX2" fmla="*/ 3697285 w 3697285"/>
              <a:gd name="connsiteY2" fmla="*/ 5178425 h 5178425"/>
              <a:gd name="connsiteX3" fmla="*/ 149223 w 3697285"/>
              <a:gd name="connsiteY3" fmla="*/ 5178425 h 5178425"/>
              <a:gd name="connsiteX4" fmla="*/ 1758948 w 3697285"/>
              <a:gd name="connsiteY4" fmla="*/ 0 h 5178425"/>
              <a:gd name="connsiteX0" fmla="*/ 1709096 w 3647433"/>
              <a:gd name="connsiteY0" fmla="*/ 0 h 5178425"/>
              <a:gd name="connsiteX1" fmla="*/ 3647433 w 3647433"/>
              <a:gd name="connsiteY1" fmla="*/ 9525 h 5178425"/>
              <a:gd name="connsiteX2" fmla="*/ 3647433 w 3647433"/>
              <a:gd name="connsiteY2" fmla="*/ 5178425 h 5178425"/>
              <a:gd name="connsiteX3" fmla="*/ 99371 w 3647433"/>
              <a:gd name="connsiteY3" fmla="*/ 5178425 h 5178425"/>
              <a:gd name="connsiteX4" fmla="*/ 1709096 w 3647433"/>
              <a:gd name="connsiteY4" fmla="*/ 0 h 5178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7433" h="5178425">
                <a:moveTo>
                  <a:pt x="1709096" y="0"/>
                </a:moveTo>
                <a:lnTo>
                  <a:pt x="3647433" y="9525"/>
                </a:lnTo>
                <a:lnTo>
                  <a:pt x="3647433" y="5178425"/>
                </a:lnTo>
                <a:lnTo>
                  <a:pt x="99371" y="5178425"/>
                </a:lnTo>
                <a:cubicBezTo>
                  <a:pt x="-30804" y="4471458"/>
                  <a:pt x="-351479" y="2116667"/>
                  <a:pt x="1709096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  <p:txBody>
          <a:bodyPr lIns="432000" anchor="ctr" anchorCtr="0"/>
          <a:lstStyle>
            <a:lvl1pPr marL="0" indent="0" algn="ctr">
              <a:buFontTx/>
              <a:buNone/>
              <a:defRPr b="0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Faire glisser l'image vers l'espace réservé ou cliquer sur l'icône pour l'ajouter</a:t>
            </a:r>
          </a:p>
        </p:txBody>
      </p:sp>
      <p:sp>
        <p:nvSpPr>
          <p:cNvPr id="11" name="Rectangle 1030"/>
          <p:cNvSpPr>
            <a:spLocks noChangeArrowheads="1"/>
          </p:cNvSpPr>
          <p:nvPr userDrawn="1"/>
        </p:nvSpPr>
        <p:spPr bwMode="auto">
          <a:xfrm>
            <a:off x="219119" y="4819429"/>
            <a:ext cx="4403725" cy="1365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tIns="0" bIns="0">
            <a:noAutofit/>
          </a:bodyPr>
          <a:lstStyle/>
          <a:p>
            <a:pPr algn="l"/>
            <a:r>
              <a:rPr lang="fr-FR" sz="900" noProof="0" dirty="0" smtClean="0">
                <a:solidFill>
                  <a:schemeClr val="tx1"/>
                </a:solidFill>
                <a:latin typeface="Century Gothic" pitchFamily="34" charset="0"/>
              </a:rPr>
              <a:t>www.thalesgroup.com</a:t>
            </a:r>
            <a:endParaRPr lang="fr-FR" sz="900" noProof="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7" name="Rectangle 16"/>
          <p:cNvSpPr/>
          <p:nvPr userDrawn="1"/>
        </p:nvSpPr>
        <p:spPr bwMode="auto">
          <a:xfrm>
            <a:off x="200847" y="1636017"/>
            <a:ext cx="96122" cy="307777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 noProof="0" dirty="0">
              <a:ln>
                <a:noFill/>
              </a:ln>
              <a:solidFill>
                <a:srgbClr val="323265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49" y="259557"/>
            <a:ext cx="2200645" cy="48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435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038E8862-E0FA-EE49-90AB-9A9CC46BF305}"/>
              </a:ext>
            </a:extLst>
          </p:cNvPr>
          <p:cNvGrpSpPr/>
          <p:nvPr userDrawn="1"/>
        </p:nvGrpSpPr>
        <p:grpSpPr>
          <a:xfrm>
            <a:off x="0" y="-51309"/>
            <a:ext cx="9144000" cy="5194810"/>
            <a:chOff x="0" y="-51309"/>
            <a:chExt cx="9144000" cy="519481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8AD02F4-A407-424E-8CDE-0E2720E3657B}"/>
                </a:ext>
              </a:extLst>
            </p:cNvPr>
            <p:cNvSpPr/>
            <p:nvPr userDrawn="1"/>
          </p:nvSpPr>
          <p:spPr>
            <a:xfrm>
              <a:off x="0" y="0"/>
              <a:ext cx="9144000" cy="5143500"/>
            </a:xfrm>
            <a:prstGeom prst="rect">
              <a:avLst/>
            </a:pr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800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E739A91-A232-2A4F-AFA9-A622D368E153}"/>
                </a:ext>
              </a:extLst>
            </p:cNvPr>
            <p:cNvSpPr/>
            <p:nvPr userDrawn="1"/>
          </p:nvSpPr>
          <p:spPr>
            <a:xfrm>
              <a:off x="0" y="0"/>
              <a:ext cx="9144000" cy="5143500"/>
            </a:xfrm>
            <a:prstGeom prst="rect">
              <a:avLst/>
            </a:prstGeom>
            <a:gradFill flip="none" rotWithShape="1">
              <a:gsLst>
                <a:gs pos="10000">
                  <a:srgbClr val="080F1B"/>
                </a:gs>
                <a:gs pos="100000">
                  <a:schemeClr val="tx2">
                    <a:alpha val="55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800" dirty="0"/>
            </a:p>
          </p:txBody>
        </p:sp>
        <p:pic>
          <p:nvPicPr>
            <p:cNvPr id="7" name="Graphique 6">
              <a:extLst>
                <a:ext uri="{FF2B5EF4-FFF2-40B4-BE49-F238E27FC236}">
                  <a16:creationId xmlns:a16="http://schemas.microsoft.com/office/drawing/2014/main" id="{82D73D24-00B1-D44E-A337-C798C9E7D9B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4646295" y="-51309"/>
              <a:ext cx="4497410" cy="5194810"/>
            </a:xfrm>
            <a:prstGeom prst="rect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95311B6A-A9E9-E84A-ACE7-940ED72C962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09511" y="4580767"/>
            <a:ext cx="1529406" cy="573527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524140A0-867D-EC48-9A7B-C371F3E9D3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65" y="193273"/>
            <a:ext cx="8674683" cy="401648"/>
          </a:xfrm>
        </p:spPr>
        <p:txBody>
          <a:bodyPr anchor="t" anchorCtr="0">
            <a:spAutoFit/>
          </a:bodyPr>
          <a:lstStyle>
            <a:lvl1pPr marL="0" marR="0" indent="0" algn="ctr" defTabSz="34289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Master </a:t>
            </a:r>
            <a:r>
              <a:rPr lang="fr-FR" dirty="0" err="1"/>
              <a:t>title</a:t>
            </a:r>
            <a:r>
              <a:rPr lang="fr-FR" dirty="0"/>
              <a:t> style</a:t>
            </a:r>
          </a:p>
        </p:txBody>
      </p:sp>
      <p:sp>
        <p:nvSpPr>
          <p:cNvPr id="9" name="ZoneTexte 11">
            <a:extLst>
              <a:ext uri="{FF2B5EF4-FFF2-40B4-BE49-F238E27FC236}">
                <a16:creationId xmlns:a16="http://schemas.microsoft.com/office/drawing/2014/main" id="{5CEB02BE-05A9-5F49-BE37-60E1B4364C4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968751" y="4764093"/>
            <a:ext cx="1206500" cy="170368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 wrap="square" tIns="46800" anchor="ctr" anchorCtr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defRPr/>
            </a:pPr>
            <a:r>
              <a:rPr lang="en-GB" sz="500" dirty="0">
                <a:solidFill>
                  <a:srgbClr val="FFFFFF"/>
                </a:solidFill>
                <a:latin typeface="Arial" charset="0"/>
              </a:rPr>
              <a:t>OPEN</a:t>
            </a:r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B129A54A-28A3-804F-A936-A8C4BA877B82}"/>
              </a:ext>
            </a:extLst>
          </p:cNvPr>
          <p:cNvSpPr txBox="1">
            <a:spLocks/>
          </p:cNvSpPr>
          <p:nvPr userDrawn="1"/>
        </p:nvSpPr>
        <p:spPr>
          <a:xfrm>
            <a:off x="133237" y="4802829"/>
            <a:ext cx="786206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44350D62-B6BB-E847-B7AB-6B0C5C66D2F8}" type="slidenum">
              <a:rPr lang="fr-FR" sz="900" smtClean="0">
                <a:solidFill>
                  <a:schemeClr val="bg1"/>
                </a:solidFill>
              </a:rPr>
              <a:pPr algn="l"/>
              <a:t>‹N°›</a:t>
            </a:fld>
            <a:endParaRPr lang="fr-FR" sz="900" dirty="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4E8AD4-6CEB-F94F-91B1-32BAEEBAC7A2}"/>
              </a:ext>
            </a:extLst>
          </p:cNvPr>
          <p:cNvSpPr/>
          <p:nvPr userDrawn="1"/>
        </p:nvSpPr>
        <p:spPr>
          <a:xfrm>
            <a:off x="4095309" y="1"/>
            <a:ext cx="953384" cy="752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800" dirty="0"/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794" y="4510937"/>
            <a:ext cx="1332411" cy="66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678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Slide Title - Digital C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9D66E41-57C3-FB46-920C-6E5706540518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8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AB7EC89-620A-4D49-AFD8-E2DFEBC5D8C8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10000">
                <a:srgbClr val="080F1B"/>
              </a:gs>
              <a:gs pos="100000">
                <a:schemeClr val="tx2">
                  <a:alpha val="5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80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197" y="70272"/>
            <a:ext cx="1946205" cy="729828"/>
          </a:xfrm>
          <a:prstGeom prst="rect">
            <a:avLst/>
          </a:prstGeom>
        </p:spPr>
      </p:pic>
      <p:sp>
        <p:nvSpPr>
          <p:cNvPr id="12" name="Titre 1"/>
          <p:cNvSpPr>
            <a:spLocks noGrp="1"/>
          </p:cNvSpPr>
          <p:nvPr userDrawn="1">
            <p:ph type="ctrTitle" hasCustomPrompt="1"/>
          </p:nvPr>
        </p:nvSpPr>
        <p:spPr>
          <a:xfrm>
            <a:off x="302050" y="1904058"/>
            <a:ext cx="4961465" cy="1284077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GB" noProof="0" dirty="0"/>
              <a:t>Click to edit Master</a:t>
            </a:r>
            <a:br>
              <a:rPr lang="en-GB" noProof="0" dirty="0"/>
            </a:br>
            <a:r>
              <a:rPr lang="en-GB" noProof="0" dirty="0"/>
              <a:t>title style</a:t>
            </a:r>
          </a:p>
        </p:txBody>
      </p:sp>
      <p:sp>
        <p:nvSpPr>
          <p:cNvPr id="13" name="Sous-titr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302049" y="3295827"/>
            <a:ext cx="4961466" cy="30777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1" cap="none" baseline="0">
                <a:solidFill>
                  <a:schemeClr val="bg1"/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/>
              <a:t>Click to edit master subtitle style</a:t>
            </a:r>
          </a:p>
        </p:txBody>
      </p:sp>
      <p:pic>
        <p:nvPicPr>
          <p:cNvPr id="15" name="Graphique 14">
            <a:extLst>
              <a:ext uri="{FF2B5EF4-FFF2-40B4-BE49-F238E27FC236}">
                <a16:creationId xmlns:a16="http://schemas.microsoft.com/office/drawing/2014/main" id="{2706CBFB-68B0-CF4D-A58C-5D4D7C2580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>
          <a:xfrm>
            <a:off x="4646296" y="-51309"/>
            <a:ext cx="4497410" cy="5194810"/>
          </a:xfrm>
          <a:prstGeom prst="rect">
            <a:avLst/>
          </a:prstGeom>
        </p:spPr>
      </p:pic>
      <p:sp>
        <p:nvSpPr>
          <p:cNvPr id="10" name="ZoneTexte 11"/>
          <p:cNvSpPr txBox="1">
            <a:spLocks noChangeArrowheads="1"/>
          </p:cNvSpPr>
          <p:nvPr userDrawn="1"/>
        </p:nvSpPr>
        <p:spPr bwMode="auto">
          <a:xfrm>
            <a:off x="3968751" y="4764093"/>
            <a:ext cx="1206500" cy="170368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 wrap="square" tIns="46800" anchor="ctr" anchorCtr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defRPr/>
            </a:pPr>
            <a:r>
              <a:rPr lang="en-GB" sz="500" dirty="0">
                <a:solidFill>
                  <a:srgbClr val="FFFFFF"/>
                </a:solidFill>
                <a:latin typeface="Arial" charset="0"/>
              </a:rPr>
              <a:t>OPEN</a:t>
            </a:r>
          </a:p>
        </p:txBody>
      </p:sp>
      <p:pic>
        <p:nvPicPr>
          <p:cNvPr id="4" name="Image 3" descr="Une image contenant sombre&#10;&#10;Description générée automatiquement">
            <a:extLst>
              <a:ext uri="{FF2B5EF4-FFF2-40B4-BE49-F238E27FC236}">
                <a16:creationId xmlns:a16="http://schemas.microsoft.com/office/drawing/2014/main" id="{C9882A99-377A-784A-B3DB-B7A120517E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1470" y="1590542"/>
            <a:ext cx="4462530" cy="2382591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74890"/>
            <a:ext cx="1332411" cy="66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29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86C5D-0AEA-46EA-A15D-D0C8135FAE7D}" type="datetimeFigureOut">
              <a:rPr lang="en-GB" smtClean="0"/>
              <a:t>20/05/2025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5B9DB-0AC6-4FD1-9AC3-0D01917A7677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01862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Title - Digital C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P:\CREATIVE\SIX\2020\PCS7318 - Cybels Project\Working Folder\6. PowerPoint Toolkit\Links\Title Background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049" y="264583"/>
            <a:ext cx="1693334" cy="203200"/>
          </a:xfrm>
          <a:prstGeom prst="rect">
            <a:avLst/>
          </a:prstGeom>
        </p:spPr>
      </p:pic>
      <p:sp>
        <p:nvSpPr>
          <p:cNvPr id="12" name="Titre 1"/>
          <p:cNvSpPr>
            <a:spLocks noGrp="1"/>
          </p:cNvSpPr>
          <p:nvPr>
            <p:ph type="ctrTitle" hasCustomPrompt="1"/>
          </p:nvPr>
        </p:nvSpPr>
        <p:spPr>
          <a:xfrm>
            <a:off x="302050" y="1515215"/>
            <a:ext cx="4418118" cy="1284077"/>
          </a:xfrm>
          <a:prstGeom prst="rect">
            <a:avLst/>
          </a:prstGeom>
        </p:spPr>
        <p:txBody>
          <a:bodyPr/>
          <a:lstStyle>
            <a:lvl1pPr algn="l">
              <a:defRPr sz="2600">
                <a:solidFill>
                  <a:srgbClr val="FFFFFF"/>
                </a:solidFill>
              </a:defRPr>
            </a:lvl1pPr>
          </a:lstStyle>
          <a:p>
            <a:r>
              <a:rPr lang="en-GB" noProof="0" dirty="0" smtClean="0"/>
              <a:t>Click to edit Master</a:t>
            </a:r>
            <a:br>
              <a:rPr lang="en-GB" noProof="0" dirty="0" smtClean="0"/>
            </a:br>
            <a:r>
              <a:rPr lang="en-GB" noProof="0" dirty="0" smtClean="0"/>
              <a:t>title style</a:t>
            </a:r>
            <a:endParaRPr lang="en-GB" noProof="0" dirty="0"/>
          </a:p>
        </p:txBody>
      </p:sp>
      <p:sp>
        <p:nvSpPr>
          <p:cNvPr id="1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02049" y="2839792"/>
            <a:ext cx="4418119" cy="30777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1" cap="none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smtClean="0"/>
              <a:t>Click to edit master subtitle style</a:t>
            </a:r>
            <a:endParaRPr lang="en-GB" noProof="0" dirty="0"/>
          </a:p>
        </p:txBody>
      </p:sp>
      <p:sp>
        <p:nvSpPr>
          <p:cNvPr id="11" name="ZoneTexte 11"/>
          <p:cNvSpPr txBox="1">
            <a:spLocks noChangeArrowheads="1"/>
          </p:cNvSpPr>
          <p:nvPr userDrawn="1"/>
        </p:nvSpPr>
        <p:spPr bwMode="auto">
          <a:xfrm>
            <a:off x="3968751" y="4764093"/>
            <a:ext cx="1206500" cy="170368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 wrap="square" tIns="46800" anchor="ctr" anchorCtr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defRPr/>
            </a:pPr>
            <a:r>
              <a:rPr lang="en-GB" sz="500" dirty="0">
                <a:solidFill>
                  <a:srgbClr val="FFFFFF"/>
                </a:solidFill>
                <a:latin typeface="Arial" charset="0"/>
              </a:rPr>
              <a:t>OPEN</a:t>
            </a:r>
          </a:p>
        </p:txBody>
      </p:sp>
    </p:spTree>
    <p:extLst>
      <p:ext uri="{BB962C8B-B14F-4D97-AF65-F5344CB8AC3E}">
        <p14:creationId xmlns:p14="http://schemas.microsoft.com/office/powerpoint/2010/main" val="166007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Slide Title - Digital C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9D66E41-57C3-FB46-920C-6E5706540518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8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AB7EC89-620A-4D49-AFD8-E2DFEBC5D8C8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10000">
                <a:srgbClr val="080F1B"/>
              </a:gs>
              <a:gs pos="100000">
                <a:schemeClr val="tx2">
                  <a:alpha val="5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80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197" y="70272"/>
            <a:ext cx="1946205" cy="729828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2706CBFB-68B0-CF4D-A58C-5D4D7C2580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646296" y="-51309"/>
            <a:ext cx="4497410" cy="5194810"/>
          </a:xfrm>
          <a:prstGeom prst="rect">
            <a:avLst/>
          </a:prstGeom>
        </p:spPr>
      </p:pic>
      <p:sp>
        <p:nvSpPr>
          <p:cNvPr id="10" name="ZoneTexte 11"/>
          <p:cNvSpPr txBox="1">
            <a:spLocks noChangeArrowheads="1"/>
          </p:cNvSpPr>
          <p:nvPr userDrawn="1"/>
        </p:nvSpPr>
        <p:spPr bwMode="auto">
          <a:xfrm>
            <a:off x="3968751" y="4764093"/>
            <a:ext cx="1206500" cy="170368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 wrap="square" tIns="46800" anchor="ctr" anchorCtr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defRPr/>
            </a:pPr>
            <a:r>
              <a:rPr lang="en-GB" sz="500" dirty="0">
                <a:solidFill>
                  <a:srgbClr val="FFFFFF"/>
                </a:solidFill>
                <a:latin typeface="Arial" charset="0"/>
              </a:rPr>
              <a:t>OPEN</a:t>
            </a:r>
          </a:p>
        </p:txBody>
      </p:sp>
      <p:pic>
        <p:nvPicPr>
          <p:cNvPr id="16" name="Image 15"/>
          <p:cNvPicPr>
            <a:picLocks noChangeAspect="1"/>
          </p:cNvPicPr>
          <p:nvPr userDrawn="1"/>
        </p:nvPicPr>
        <p:blipFill rotWithShape="1">
          <a:blip r:embed="rId6"/>
          <a:srcRect l="46193" t="23181" r="15395" b="2887"/>
          <a:stretch/>
        </p:blipFill>
        <p:spPr>
          <a:xfrm>
            <a:off x="4161184" y="16863"/>
            <a:ext cx="4975941" cy="5126637"/>
          </a:xfrm>
          <a:prstGeom prst="rect">
            <a:avLst/>
          </a:prstGeom>
        </p:spPr>
      </p:pic>
      <p:sp>
        <p:nvSpPr>
          <p:cNvPr id="12" name="Titre 1"/>
          <p:cNvSpPr>
            <a:spLocks noGrp="1"/>
          </p:cNvSpPr>
          <p:nvPr userDrawn="1">
            <p:ph type="ctrTitle" hasCustomPrompt="1"/>
          </p:nvPr>
        </p:nvSpPr>
        <p:spPr>
          <a:xfrm>
            <a:off x="302050" y="1904058"/>
            <a:ext cx="4961465" cy="1284077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GB" noProof="0" dirty="0"/>
              <a:t>Click to edit Master</a:t>
            </a:r>
            <a:br>
              <a:rPr lang="en-GB" noProof="0" dirty="0"/>
            </a:br>
            <a:r>
              <a:rPr lang="en-GB" noProof="0" dirty="0"/>
              <a:t>title style</a:t>
            </a:r>
          </a:p>
        </p:txBody>
      </p:sp>
      <p:sp>
        <p:nvSpPr>
          <p:cNvPr id="13" name="Sous-titr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302049" y="3295827"/>
            <a:ext cx="4961466" cy="30777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1" cap="none" baseline="0">
                <a:solidFill>
                  <a:schemeClr val="bg1"/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7295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>
            <a:spLocks noGrp="1"/>
          </p:cNvSpPr>
          <p:nvPr>
            <p:ph type="title" hasCustomPrompt="1"/>
          </p:nvPr>
        </p:nvSpPr>
        <p:spPr>
          <a:xfrm>
            <a:off x="266765" y="1"/>
            <a:ext cx="8674683" cy="561836"/>
          </a:xfrm>
        </p:spPr>
        <p:txBody>
          <a:bodyPr/>
          <a:lstStyle/>
          <a:p>
            <a:r>
              <a:rPr lang="en-GB" noProof="0" dirty="0"/>
              <a:t>Click to edit Master text styles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263792" y="666750"/>
            <a:ext cx="8677656" cy="3848101"/>
          </a:xfrm>
        </p:spPr>
        <p:txBody>
          <a:bodyPr/>
          <a:lstStyle>
            <a:lvl1pPr>
              <a:spcBef>
                <a:spcPts val="450"/>
              </a:spcBef>
              <a:spcAft>
                <a:spcPts val="525"/>
              </a:spcAft>
              <a:buClr>
                <a:schemeClr val="bg2"/>
              </a:buCl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75632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u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274384" y="0"/>
            <a:ext cx="8869615" cy="451485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9143999" cy="5867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266700" y="1"/>
            <a:ext cx="8877299" cy="4514850"/>
          </a:xfrm>
          <a:solidFill>
            <a:schemeClr val="bg1"/>
          </a:solidFill>
        </p:spPr>
        <p:txBody>
          <a:bodyPr bIns="822960" anchor="ctr" anchorCtr="1"/>
          <a:lstStyle>
            <a:lvl1pPr marL="0" indent="0" algn="ctr">
              <a:buNone/>
              <a:defRPr baseline="0">
                <a:solidFill>
                  <a:schemeClr val="bg2"/>
                </a:solidFill>
              </a:defRPr>
            </a:lvl1pPr>
          </a:lstStyle>
          <a:p>
            <a:r>
              <a:rPr lang="fr-FR" noProof="0" dirty="0"/>
              <a:t>Faire glisser l'image vers l'espace réservé </a:t>
            </a:r>
            <a:br>
              <a:rPr lang="fr-FR" noProof="0" dirty="0"/>
            </a:br>
            <a:r>
              <a:rPr lang="fr-FR" noProof="0" dirty="0"/>
              <a:t>ou cliquer sur l'icône pour l'ajouter</a:t>
            </a:r>
          </a:p>
        </p:txBody>
      </p:sp>
    </p:spTree>
    <p:extLst>
      <p:ext uri="{BB962C8B-B14F-4D97-AF65-F5344CB8AC3E}">
        <p14:creationId xmlns:p14="http://schemas.microsoft.com/office/powerpoint/2010/main" val="2736724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odific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>
            <a:spLocks noGrp="1"/>
          </p:cNvSpPr>
          <p:nvPr>
            <p:ph type="title" hasCustomPrompt="1"/>
          </p:nvPr>
        </p:nvSpPr>
        <p:spPr>
          <a:xfrm>
            <a:off x="266765" y="1"/>
            <a:ext cx="8674683" cy="561836"/>
          </a:xfrm>
        </p:spPr>
        <p:txBody>
          <a:bodyPr/>
          <a:lstStyle>
            <a:lvl1pPr marL="0" marR="0" indent="0" algn="l" defTabSz="3429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fr-FR" noProof="0" dirty="0" smtClean="0"/>
              <a:t>Enregistrement des modifications et approbation</a:t>
            </a:r>
            <a:endParaRPr lang="fr-FR" noProof="0" dirty="0"/>
          </a:p>
        </p:txBody>
      </p:sp>
      <p:graphicFrame>
        <p:nvGraphicFramePr>
          <p:cNvPr id="3" name="Espace réservé du contenu 3"/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104142346"/>
              </p:ext>
            </p:extLst>
          </p:nvPr>
        </p:nvGraphicFramePr>
        <p:xfrm>
          <a:off x="957797" y="1060008"/>
          <a:ext cx="7292618" cy="1463040"/>
        </p:xfrm>
        <a:graphic>
          <a:graphicData uri="http://schemas.openxmlformats.org/drawingml/2006/table">
            <a:tbl>
              <a:tblPr firstRow="1" bandRow="1"/>
              <a:tblGrid>
                <a:gridCol w="13890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144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90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6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fr-FR" sz="1300" noProof="0" dirty="0" smtClean="0">
                          <a:solidFill>
                            <a:schemeClr val="bg1"/>
                          </a:solidFill>
                        </a:rPr>
                        <a:t>Révisions</a:t>
                      </a:r>
                      <a:endParaRPr lang="fr-FR" sz="1300" noProof="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40887" marB="40887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fr-FR" sz="1300" noProof="0" dirty="0" smtClean="0">
                          <a:solidFill>
                            <a:schemeClr val="bg1"/>
                          </a:solidFill>
                        </a:rPr>
                        <a:t>Description</a:t>
                      </a:r>
                      <a:endParaRPr lang="fr-FR" sz="1300" noProof="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40887" marB="40887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fr-FR" sz="1300" noProof="0" dirty="0" smtClean="0">
                          <a:solidFill>
                            <a:schemeClr val="bg1"/>
                          </a:solidFill>
                        </a:rPr>
                        <a:t>Date</a:t>
                      </a:r>
                      <a:endParaRPr lang="fr-FR" sz="1300" noProof="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40887" marB="40887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6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fr-FR" sz="1100" noProof="0" dirty="0" smtClean="0">
                          <a:solidFill>
                            <a:schemeClr val="tx1"/>
                          </a:solidFill>
                        </a:rPr>
                        <a:t>001</a:t>
                      </a:r>
                      <a:endParaRPr lang="fr-FR" sz="11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40887" marB="408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fr-FR" sz="9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40887" marB="408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fr-FR" sz="9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40887" marB="408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fr-FR" sz="1100" noProof="0" dirty="0" smtClean="0">
                          <a:solidFill>
                            <a:schemeClr val="tx1"/>
                          </a:solidFill>
                        </a:rPr>
                        <a:t>002</a:t>
                      </a:r>
                      <a:endParaRPr lang="fr-FR" sz="11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40887" marB="408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fr-FR" sz="9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40887" marB="408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fr-FR" sz="9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40887" marB="408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fr-FR" sz="1100" noProof="0" dirty="0" smtClean="0">
                          <a:solidFill>
                            <a:schemeClr val="tx1"/>
                          </a:solidFill>
                        </a:rPr>
                        <a:t>003</a:t>
                      </a:r>
                      <a:endParaRPr lang="fr-FR" sz="11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40887" marB="408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fr-FR" sz="9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40887" marB="408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fr-FR" sz="9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40887" marB="408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4" name="Tableau 4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234354472"/>
              </p:ext>
            </p:extLst>
          </p:nvPr>
        </p:nvGraphicFramePr>
        <p:xfrm>
          <a:off x="957798" y="3010099"/>
          <a:ext cx="7292617" cy="1464600"/>
        </p:xfrm>
        <a:graphic>
          <a:graphicData uri="http://schemas.openxmlformats.org/drawingml/2006/table">
            <a:tbl>
              <a:tblPr firstRow="1" bandRow="1"/>
              <a:tblGrid>
                <a:gridCol w="13890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254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90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90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615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fr-FR" sz="1300" noProof="0" dirty="0" smtClean="0">
                          <a:solidFill>
                            <a:schemeClr val="bg1"/>
                          </a:solidFill>
                        </a:rPr>
                        <a:t>Acteurs</a:t>
                      </a:r>
                      <a:endParaRPr lang="fr-FR" sz="1300" noProof="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40930" marB="4093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fr-FR" sz="1300" noProof="0" dirty="0" smtClean="0">
                          <a:solidFill>
                            <a:schemeClr val="bg1"/>
                          </a:solidFill>
                        </a:rPr>
                        <a:t>Nom et qualité</a:t>
                      </a:r>
                      <a:endParaRPr lang="fr-FR" sz="1300" noProof="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40930" marB="4093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fr-FR" sz="1300" noProof="0" dirty="0" smtClean="0">
                          <a:solidFill>
                            <a:schemeClr val="bg1"/>
                          </a:solidFill>
                        </a:rPr>
                        <a:t>Signature</a:t>
                      </a:r>
                      <a:endParaRPr lang="fr-FR" sz="1300" noProof="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40930" marB="4093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fr-FR" sz="1300" noProof="0" dirty="0" smtClean="0">
                          <a:solidFill>
                            <a:schemeClr val="bg1"/>
                          </a:solidFill>
                        </a:rPr>
                        <a:t>Date </a:t>
                      </a:r>
                      <a:endParaRPr lang="fr-FR" sz="1300" noProof="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40930" marB="4093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15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457200" rtl="0" eaLnBrk="1" latinLnBrk="0" hangingPunct="1"/>
                      <a:r>
                        <a:rPr lang="fr-FR" sz="1100" noProof="0" dirty="0" smtClean="0">
                          <a:solidFill>
                            <a:schemeClr val="tx1"/>
                          </a:solidFill>
                        </a:rPr>
                        <a:t>Rédigé par</a:t>
                      </a:r>
                      <a:endParaRPr lang="fr-FR" sz="11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40930" marB="4093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fr-FR" sz="9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40930" marB="4093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fr-FR" sz="9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40930" marB="4093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fr-FR" sz="9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40930" marB="4093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615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fr-FR" sz="1100" noProof="0" dirty="0" smtClean="0">
                          <a:solidFill>
                            <a:schemeClr val="tx1"/>
                          </a:solidFill>
                        </a:rPr>
                        <a:t>Vérifié par</a:t>
                      </a:r>
                      <a:endParaRPr lang="fr-FR" sz="11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40930" marB="4093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fr-FR" sz="9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40930" marB="4093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fr-FR" sz="9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40930" marB="4093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fr-FR" sz="9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40930" marB="4093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615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fr-FR" sz="1100" noProof="0" dirty="0" smtClean="0">
                          <a:solidFill>
                            <a:schemeClr val="tx1"/>
                          </a:solidFill>
                        </a:rPr>
                        <a:t>Approuvé par</a:t>
                      </a:r>
                      <a:endParaRPr lang="fr-FR" sz="11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40930" marB="4093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fr-FR" sz="9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40930" marB="4093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fr-FR" sz="9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40930" marB="4093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fr-FR" sz="9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40930" marB="4093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ZoneTexte 5"/>
          <p:cNvSpPr txBox="1">
            <a:spLocks noChangeArrowheads="1"/>
          </p:cNvSpPr>
          <p:nvPr userDrawn="1"/>
        </p:nvSpPr>
        <p:spPr bwMode="auto">
          <a:xfrm>
            <a:off x="957797" y="692926"/>
            <a:ext cx="729261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5720" rIns="45720" anchor="ctr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lvl="0" algn="ctr" defTabSz="914400" eaLnBrk="1" hangingPunct="1">
              <a:defRPr/>
            </a:pPr>
            <a:r>
              <a:rPr lang="fr-FR" sz="1600" b="1" kern="0" noProof="0" dirty="0" smtClean="0"/>
              <a:t>Enregistrement des modifications</a:t>
            </a:r>
            <a:endParaRPr lang="fr-FR" sz="1600" b="1" kern="0" noProof="0" dirty="0"/>
          </a:p>
        </p:txBody>
      </p:sp>
      <p:sp>
        <p:nvSpPr>
          <p:cNvPr id="6" name="ZoneTexte 6"/>
          <p:cNvSpPr txBox="1">
            <a:spLocks noChangeArrowheads="1"/>
          </p:cNvSpPr>
          <p:nvPr userDrawn="1"/>
        </p:nvSpPr>
        <p:spPr bwMode="auto">
          <a:xfrm>
            <a:off x="957797" y="2643016"/>
            <a:ext cx="729261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5720" rIns="45720" anchor="ctr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</a:rPr>
              <a:t>Approbation</a:t>
            </a:r>
            <a:endParaRPr kumimoji="0" lang="fr-FR" sz="16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133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_Diapositive de titre - Aerospace (IF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1" y="0"/>
            <a:ext cx="3273692" cy="5149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 userDrawn="1"/>
        </p:nvSpPr>
        <p:spPr>
          <a:xfrm>
            <a:off x="-1" y="0"/>
            <a:ext cx="7559505" cy="10072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Freeform 47"/>
          <p:cNvSpPr>
            <a:spLocks/>
          </p:cNvSpPr>
          <p:nvPr userDrawn="1"/>
        </p:nvSpPr>
        <p:spPr bwMode="auto">
          <a:xfrm>
            <a:off x="5210047" y="-17672"/>
            <a:ext cx="3946694" cy="5178844"/>
          </a:xfrm>
          <a:custGeom>
            <a:avLst/>
            <a:gdLst>
              <a:gd name="T0" fmla="*/ 0 w 1237"/>
              <a:gd name="T1" fmla="*/ 1390 h 1746"/>
              <a:gd name="T2" fmla="*/ 33 w 1237"/>
              <a:gd name="T3" fmla="*/ 1746 h 1746"/>
              <a:gd name="T4" fmla="*/ 1237 w 1237"/>
              <a:gd name="T5" fmla="*/ 1746 h 1746"/>
              <a:gd name="T6" fmla="*/ 1237 w 1237"/>
              <a:gd name="T7" fmla="*/ 0 h 1746"/>
              <a:gd name="T8" fmla="*/ 584 w 1237"/>
              <a:gd name="T9" fmla="*/ 0 h 1746"/>
              <a:gd name="T10" fmla="*/ 0 w 1237"/>
              <a:gd name="T11" fmla="*/ 1390 h 1746"/>
              <a:gd name="connsiteX0" fmla="*/ 34 w 10770"/>
              <a:gd name="connsiteY0" fmla="*/ 7961 h 10400"/>
              <a:gd name="connsiteX1" fmla="*/ 100 w 10770"/>
              <a:gd name="connsiteY1" fmla="*/ 8577 h 10400"/>
              <a:gd name="connsiteX2" fmla="*/ 10034 w 10770"/>
              <a:gd name="connsiteY2" fmla="*/ 10000 h 10400"/>
              <a:gd name="connsiteX3" fmla="*/ 10034 w 10770"/>
              <a:gd name="connsiteY3" fmla="*/ 0 h 10400"/>
              <a:gd name="connsiteX4" fmla="*/ 4755 w 10770"/>
              <a:gd name="connsiteY4" fmla="*/ 0 h 10400"/>
              <a:gd name="connsiteX5" fmla="*/ 34 w 10770"/>
              <a:gd name="connsiteY5" fmla="*/ 7961 h 10400"/>
              <a:gd name="connsiteX0" fmla="*/ 34 w 10277"/>
              <a:gd name="connsiteY0" fmla="*/ 7961 h 9176"/>
              <a:gd name="connsiteX1" fmla="*/ 100 w 10277"/>
              <a:gd name="connsiteY1" fmla="*/ 8577 h 9176"/>
              <a:gd name="connsiteX2" fmla="*/ 9276 w 10277"/>
              <a:gd name="connsiteY2" fmla="*/ 8529 h 9176"/>
              <a:gd name="connsiteX3" fmla="*/ 10034 w 10277"/>
              <a:gd name="connsiteY3" fmla="*/ 0 h 9176"/>
              <a:gd name="connsiteX4" fmla="*/ 4755 w 10277"/>
              <a:gd name="connsiteY4" fmla="*/ 0 h 9176"/>
              <a:gd name="connsiteX5" fmla="*/ 34 w 10277"/>
              <a:gd name="connsiteY5" fmla="*/ 7961 h 9176"/>
              <a:gd name="connsiteX0" fmla="*/ 33 w 9764"/>
              <a:gd name="connsiteY0" fmla="*/ 8676 h 10304"/>
              <a:gd name="connsiteX1" fmla="*/ 97 w 9764"/>
              <a:gd name="connsiteY1" fmla="*/ 9347 h 10304"/>
              <a:gd name="connsiteX2" fmla="*/ 9026 w 9764"/>
              <a:gd name="connsiteY2" fmla="*/ 9295 h 10304"/>
              <a:gd name="connsiteX3" fmla="*/ 9764 w 9764"/>
              <a:gd name="connsiteY3" fmla="*/ 0 h 10304"/>
              <a:gd name="connsiteX4" fmla="*/ 4627 w 9764"/>
              <a:gd name="connsiteY4" fmla="*/ 0 h 10304"/>
              <a:gd name="connsiteX5" fmla="*/ 33 w 9764"/>
              <a:gd name="connsiteY5" fmla="*/ 8676 h 10304"/>
              <a:gd name="connsiteX0" fmla="*/ 34 w 10016"/>
              <a:gd name="connsiteY0" fmla="*/ 8420 h 9071"/>
              <a:gd name="connsiteX1" fmla="*/ 99 w 10016"/>
              <a:gd name="connsiteY1" fmla="*/ 9071 h 9071"/>
              <a:gd name="connsiteX2" fmla="*/ 9244 w 10016"/>
              <a:gd name="connsiteY2" fmla="*/ 9021 h 9071"/>
              <a:gd name="connsiteX3" fmla="*/ 10000 w 10016"/>
              <a:gd name="connsiteY3" fmla="*/ 0 h 9071"/>
              <a:gd name="connsiteX4" fmla="*/ 4739 w 10016"/>
              <a:gd name="connsiteY4" fmla="*/ 0 h 9071"/>
              <a:gd name="connsiteX5" fmla="*/ 34 w 10016"/>
              <a:gd name="connsiteY5" fmla="*/ 8420 h 9071"/>
              <a:gd name="connsiteX0" fmla="*/ 34 w 9984"/>
              <a:gd name="connsiteY0" fmla="*/ 9282 h 10000"/>
              <a:gd name="connsiteX1" fmla="*/ 99 w 9984"/>
              <a:gd name="connsiteY1" fmla="*/ 10000 h 10000"/>
              <a:gd name="connsiteX2" fmla="*/ 9229 w 9984"/>
              <a:gd name="connsiteY2" fmla="*/ 9945 h 10000"/>
              <a:gd name="connsiteX3" fmla="*/ 9984 w 9984"/>
              <a:gd name="connsiteY3" fmla="*/ 0 h 10000"/>
              <a:gd name="connsiteX4" fmla="*/ 4731 w 9984"/>
              <a:gd name="connsiteY4" fmla="*/ 0 h 10000"/>
              <a:gd name="connsiteX5" fmla="*/ 34 w 9984"/>
              <a:gd name="connsiteY5" fmla="*/ 9282 h 10000"/>
              <a:gd name="connsiteX0" fmla="*/ 34 w 10052"/>
              <a:gd name="connsiteY0" fmla="*/ 9282 h 10443"/>
              <a:gd name="connsiteX1" fmla="*/ 99 w 10052"/>
              <a:gd name="connsiteY1" fmla="*/ 10000 h 10443"/>
              <a:gd name="connsiteX2" fmla="*/ 9822 w 10052"/>
              <a:gd name="connsiteY2" fmla="*/ 10443 h 10443"/>
              <a:gd name="connsiteX3" fmla="*/ 10000 w 10052"/>
              <a:gd name="connsiteY3" fmla="*/ 0 h 10443"/>
              <a:gd name="connsiteX4" fmla="*/ 4739 w 10052"/>
              <a:gd name="connsiteY4" fmla="*/ 0 h 10443"/>
              <a:gd name="connsiteX5" fmla="*/ 34 w 10052"/>
              <a:gd name="connsiteY5" fmla="*/ 9282 h 10443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9355"/>
              <a:gd name="connsiteY0" fmla="*/ 9282 h 10037"/>
              <a:gd name="connsiteX1" fmla="*/ 99 w 9355"/>
              <a:gd name="connsiteY1" fmla="*/ 10000 h 10037"/>
              <a:gd name="connsiteX2" fmla="*/ 9244 w 9355"/>
              <a:gd name="connsiteY2" fmla="*/ 10037 h 10037"/>
              <a:gd name="connsiteX3" fmla="*/ 9266 w 9355"/>
              <a:gd name="connsiteY3" fmla="*/ 37 h 10037"/>
              <a:gd name="connsiteX4" fmla="*/ 4739 w 9355"/>
              <a:gd name="connsiteY4" fmla="*/ 0 h 10037"/>
              <a:gd name="connsiteX5" fmla="*/ 34 w 9355"/>
              <a:gd name="connsiteY5" fmla="*/ 9282 h 10037"/>
              <a:gd name="connsiteX0" fmla="*/ 36 w 10063"/>
              <a:gd name="connsiteY0" fmla="*/ 9248 h 10000"/>
              <a:gd name="connsiteX1" fmla="*/ 106 w 10063"/>
              <a:gd name="connsiteY1" fmla="*/ 9963 h 10000"/>
              <a:gd name="connsiteX2" fmla="*/ 9881 w 10063"/>
              <a:gd name="connsiteY2" fmla="*/ 10000 h 10000"/>
              <a:gd name="connsiteX3" fmla="*/ 9905 w 10063"/>
              <a:gd name="connsiteY3" fmla="*/ 37 h 10000"/>
              <a:gd name="connsiteX4" fmla="*/ 5066 w 10063"/>
              <a:gd name="connsiteY4" fmla="*/ 0 h 10000"/>
              <a:gd name="connsiteX5" fmla="*/ 36 w 10063"/>
              <a:gd name="connsiteY5" fmla="*/ 9248 h 10000"/>
              <a:gd name="connsiteX0" fmla="*/ 36 w 11201"/>
              <a:gd name="connsiteY0" fmla="*/ 9248 h 10000"/>
              <a:gd name="connsiteX1" fmla="*/ 106 w 11201"/>
              <a:gd name="connsiteY1" fmla="*/ 9963 h 10000"/>
              <a:gd name="connsiteX2" fmla="*/ 9881 w 11201"/>
              <a:gd name="connsiteY2" fmla="*/ 10000 h 10000"/>
              <a:gd name="connsiteX3" fmla="*/ 9905 w 11201"/>
              <a:gd name="connsiteY3" fmla="*/ 37 h 10000"/>
              <a:gd name="connsiteX4" fmla="*/ 5066 w 11201"/>
              <a:gd name="connsiteY4" fmla="*/ 0 h 10000"/>
              <a:gd name="connsiteX5" fmla="*/ 36 w 11201"/>
              <a:gd name="connsiteY5" fmla="*/ 9248 h 10000"/>
              <a:gd name="connsiteX0" fmla="*/ 36 w 9905"/>
              <a:gd name="connsiteY0" fmla="*/ 9248 h 10000"/>
              <a:gd name="connsiteX1" fmla="*/ 106 w 9905"/>
              <a:gd name="connsiteY1" fmla="*/ 9963 h 10000"/>
              <a:gd name="connsiteX2" fmla="*/ 9881 w 9905"/>
              <a:gd name="connsiteY2" fmla="*/ 10000 h 10000"/>
              <a:gd name="connsiteX3" fmla="*/ 9905 w 9905"/>
              <a:gd name="connsiteY3" fmla="*/ 37 h 10000"/>
              <a:gd name="connsiteX4" fmla="*/ 5066 w 9905"/>
              <a:gd name="connsiteY4" fmla="*/ 0 h 10000"/>
              <a:gd name="connsiteX5" fmla="*/ 36 w 9905"/>
              <a:gd name="connsiteY5" fmla="*/ 9248 h 10000"/>
              <a:gd name="connsiteX0" fmla="*/ 37 w 10001"/>
              <a:gd name="connsiteY0" fmla="*/ 9248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9248 h 10000"/>
              <a:gd name="connsiteX0" fmla="*/ 37 w 10001"/>
              <a:gd name="connsiteY0" fmla="*/ 8311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8311 h 10000"/>
              <a:gd name="connsiteX0" fmla="*/ 0 w 9964"/>
              <a:gd name="connsiteY0" fmla="*/ 8311 h 10000"/>
              <a:gd name="connsiteX1" fmla="*/ 71 w 9964"/>
              <a:gd name="connsiteY1" fmla="*/ 9963 h 10000"/>
              <a:gd name="connsiteX2" fmla="*/ 9940 w 9964"/>
              <a:gd name="connsiteY2" fmla="*/ 10000 h 10000"/>
              <a:gd name="connsiteX3" fmla="*/ 9964 w 9964"/>
              <a:gd name="connsiteY3" fmla="*/ 37 h 10000"/>
              <a:gd name="connsiteX4" fmla="*/ 5079 w 9964"/>
              <a:gd name="connsiteY4" fmla="*/ 0 h 10000"/>
              <a:gd name="connsiteX5" fmla="*/ 0 w 9964"/>
              <a:gd name="connsiteY5" fmla="*/ 8311 h 10000"/>
              <a:gd name="connsiteX0" fmla="*/ 5129 w 10032"/>
              <a:gd name="connsiteY0" fmla="*/ 0 h 10000"/>
              <a:gd name="connsiteX1" fmla="*/ 103 w 10032"/>
              <a:gd name="connsiteY1" fmla="*/ 9963 h 10000"/>
              <a:gd name="connsiteX2" fmla="*/ 10008 w 10032"/>
              <a:gd name="connsiteY2" fmla="*/ 10000 h 10000"/>
              <a:gd name="connsiteX3" fmla="*/ 10032 w 10032"/>
              <a:gd name="connsiteY3" fmla="*/ 37 h 10000"/>
              <a:gd name="connsiteX4" fmla="*/ 5129 w 10032"/>
              <a:gd name="connsiteY4" fmla="*/ 0 h 10000"/>
              <a:gd name="connsiteX0" fmla="*/ 5162 w 10065"/>
              <a:gd name="connsiteY0" fmla="*/ 0 h 10000"/>
              <a:gd name="connsiteX1" fmla="*/ 136 w 10065"/>
              <a:gd name="connsiteY1" fmla="*/ 9963 h 10000"/>
              <a:gd name="connsiteX2" fmla="*/ 10041 w 10065"/>
              <a:gd name="connsiteY2" fmla="*/ 10000 h 10000"/>
              <a:gd name="connsiteX3" fmla="*/ 10065 w 10065"/>
              <a:gd name="connsiteY3" fmla="*/ 37 h 10000"/>
              <a:gd name="connsiteX4" fmla="*/ 5162 w 10065"/>
              <a:gd name="connsiteY4" fmla="*/ 0 h 10000"/>
              <a:gd name="connsiteX0" fmla="*/ 5174 w 10077"/>
              <a:gd name="connsiteY0" fmla="*/ 0 h 10000"/>
              <a:gd name="connsiteX1" fmla="*/ 148 w 10077"/>
              <a:gd name="connsiteY1" fmla="*/ 9963 h 10000"/>
              <a:gd name="connsiteX2" fmla="*/ 10053 w 10077"/>
              <a:gd name="connsiteY2" fmla="*/ 10000 h 10000"/>
              <a:gd name="connsiteX3" fmla="*/ 10077 w 10077"/>
              <a:gd name="connsiteY3" fmla="*/ 37 h 10000"/>
              <a:gd name="connsiteX4" fmla="*/ 5174 w 10077"/>
              <a:gd name="connsiteY4" fmla="*/ 0 h 10000"/>
              <a:gd name="connsiteX0" fmla="*/ 4965 w 9868"/>
              <a:gd name="connsiteY0" fmla="*/ 0 h 10000"/>
              <a:gd name="connsiteX1" fmla="*/ 156 w 9868"/>
              <a:gd name="connsiteY1" fmla="*/ 9963 h 10000"/>
              <a:gd name="connsiteX2" fmla="*/ 9844 w 9868"/>
              <a:gd name="connsiteY2" fmla="*/ 10000 h 10000"/>
              <a:gd name="connsiteX3" fmla="*/ 9868 w 9868"/>
              <a:gd name="connsiteY3" fmla="*/ 37 h 10000"/>
              <a:gd name="connsiteX4" fmla="*/ 4965 w 9868"/>
              <a:gd name="connsiteY4" fmla="*/ 0 h 10000"/>
              <a:gd name="connsiteX0" fmla="*/ 4977 w 9946"/>
              <a:gd name="connsiteY0" fmla="*/ 0 h 10000"/>
              <a:gd name="connsiteX1" fmla="*/ 104 w 9946"/>
              <a:gd name="connsiteY1" fmla="*/ 9963 h 10000"/>
              <a:gd name="connsiteX2" fmla="*/ 9922 w 9946"/>
              <a:gd name="connsiteY2" fmla="*/ 10000 h 10000"/>
              <a:gd name="connsiteX3" fmla="*/ 9946 w 9946"/>
              <a:gd name="connsiteY3" fmla="*/ 37 h 10000"/>
              <a:gd name="connsiteX4" fmla="*/ 4977 w 9946"/>
              <a:gd name="connsiteY4" fmla="*/ 0 h 10000"/>
              <a:gd name="connsiteX0" fmla="*/ 5026 w 10022"/>
              <a:gd name="connsiteY0" fmla="*/ 0 h 10000"/>
              <a:gd name="connsiteX1" fmla="*/ 127 w 10022"/>
              <a:gd name="connsiteY1" fmla="*/ 9963 h 10000"/>
              <a:gd name="connsiteX2" fmla="*/ 9998 w 10022"/>
              <a:gd name="connsiteY2" fmla="*/ 10000 h 10000"/>
              <a:gd name="connsiteX3" fmla="*/ 10022 w 10022"/>
              <a:gd name="connsiteY3" fmla="*/ 37 h 10000"/>
              <a:gd name="connsiteX4" fmla="*/ 5026 w 10022"/>
              <a:gd name="connsiteY4" fmla="*/ 0 h 10000"/>
              <a:gd name="connsiteX0" fmla="*/ 5168 w 10164"/>
              <a:gd name="connsiteY0" fmla="*/ 0 h 10000"/>
              <a:gd name="connsiteX1" fmla="*/ 122 w 10164"/>
              <a:gd name="connsiteY1" fmla="*/ 9963 h 10000"/>
              <a:gd name="connsiteX2" fmla="*/ 10140 w 10164"/>
              <a:gd name="connsiteY2" fmla="*/ 10000 h 10000"/>
              <a:gd name="connsiteX3" fmla="*/ 10164 w 10164"/>
              <a:gd name="connsiteY3" fmla="*/ 37 h 10000"/>
              <a:gd name="connsiteX4" fmla="*/ 5168 w 10164"/>
              <a:gd name="connsiteY4" fmla="*/ 0 h 10000"/>
              <a:gd name="connsiteX0" fmla="*/ 5168 w 10164"/>
              <a:gd name="connsiteY0" fmla="*/ 0 h 9987"/>
              <a:gd name="connsiteX1" fmla="*/ 122 w 10164"/>
              <a:gd name="connsiteY1" fmla="*/ 9963 h 9987"/>
              <a:gd name="connsiteX2" fmla="*/ 10140 w 10164"/>
              <a:gd name="connsiteY2" fmla="*/ 9987 h 9987"/>
              <a:gd name="connsiteX3" fmla="*/ 10164 w 10164"/>
              <a:gd name="connsiteY3" fmla="*/ 37 h 9987"/>
              <a:gd name="connsiteX4" fmla="*/ 5168 w 10164"/>
              <a:gd name="connsiteY4" fmla="*/ 0 h 9987"/>
              <a:gd name="connsiteX0" fmla="*/ 5085 w 10000"/>
              <a:gd name="connsiteY0" fmla="*/ 1 h 10001"/>
              <a:gd name="connsiteX1" fmla="*/ 120 w 10000"/>
              <a:gd name="connsiteY1" fmla="*/ 9977 h 10001"/>
              <a:gd name="connsiteX2" fmla="*/ 9976 w 10000"/>
              <a:gd name="connsiteY2" fmla="*/ 10001 h 10001"/>
              <a:gd name="connsiteX3" fmla="*/ 10000 w 10000"/>
              <a:gd name="connsiteY3" fmla="*/ 0 h 10001"/>
              <a:gd name="connsiteX4" fmla="*/ 5085 w 10000"/>
              <a:gd name="connsiteY4" fmla="*/ 1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1">
                <a:moveTo>
                  <a:pt x="5085" y="1"/>
                </a:moveTo>
                <a:cubicBezTo>
                  <a:pt x="2196" y="2118"/>
                  <a:pt x="-623" y="5218"/>
                  <a:pt x="120" y="9977"/>
                </a:cubicBezTo>
                <a:lnTo>
                  <a:pt x="9976" y="10001"/>
                </a:lnTo>
                <a:cubicBezTo>
                  <a:pt x="9988" y="5013"/>
                  <a:pt x="9992" y="3325"/>
                  <a:pt x="10000" y="0"/>
                </a:cubicBezTo>
                <a:lnTo>
                  <a:pt x="5085" y="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 noProof="0" dirty="0"/>
          </a:p>
        </p:txBody>
      </p:sp>
      <p:sp>
        <p:nvSpPr>
          <p:cNvPr id="11" name="Rectangle 1"/>
          <p:cNvSpPr/>
          <p:nvPr userDrawn="1"/>
        </p:nvSpPr>
        <p:spPr bwMode="auto">
          <a:xfrm>
            <a:off x="5501412" y="-9405"/>
            <a:ext cx="3643416" cy="5159255"/>
          </a:xfrm>
          <a:custGeom>
            <a:avLst/>
            <a:gdLst>
              <a:gd name="connsiteX0" fmla="*/ 0 w 3657600"/>
              <a:gd name="connsiteY0" fmla="*/ 0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0 w 3657600"/>
              <a:gd name="connsiteY4" fmla="*/ 0 h 5143500"/>
              <a:gd name="connsiteX0" fmla="*/ 2114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2114550 w 3657600"/>
              <a:gd name="connsiteY4" fmla="*/ 9525 h 5143500"/>
              <a:gd name="connsiteX0" fmla="*/ 1733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1733550 w 3657600"/>
              <a:gd name="connsiteY4" fmla="*/ 9525 h 5143500"/>
              <a:gd name="connsiteX0" fmla="*/ 1600200 w 3524250"/>
              <a:gd name="connsiteY0" fmla="*/ 9525 h 5143500"/>
              <a:gd name="connsiteX1" fmla="*/ 3524250 w 3524250"/>
              <a:gd name="connsiteY1" fmla="*/ 0 h 5143500"/>
              <a:gd name="connsiteX2" fmla="*/ 3524250 w 3524250"/>
              <a:gd name="connsiteY2" fmla="*/ 5143500 h 5143500"/>
              <a:gd name="connsiteX3" fmla="*/ 0 w 3524250"/>
              <a:gd name="connsiteY3" fmla="*/ 5143500 h 5143500"/>
              <a:gd name="connsiteX4" fmla="*/ 1600200 w 3524250"/>
              <a:gd name="connsiteY4" fmla="*/ 9525 h 5143500"/>
              <a:gd name="connsiteX0" fmla="*/ 1687405 w 3611455"/>
              <a:gd name="connsiteY0" fmla="*/ 9525 h 5143500"/>
              <a:gd name="connsiteX1" fmla="*/ 3611455 w 3611455"/>
              <a:gd name="connsiteY1" fmla="*/ 0 h 5143500"/>
              <a:gd name="connsiteX2" fmla="*/ 3611455 w 3611455"/>
              <a:gd name="connsiteY2" fmla="*/ 5143500 h 5143500"/>
              <a:gd name="connsiteX3" fmla="*/ 87205 w 3611455"/>
              <a:gd name="connsiteY3" fmla="*/ 5143500 h 5143500"/>
              <a:gd name="connsiteX4" fmla="*/ 1687405 w 3611455"/>
              <a:gd name="connsiteY4" fmla="*/ 9525 h 5143500"/>
              <a:gd name="connsiteX0" fmla="*/ 1685374 w 3609424"/>
              <a:gd name="connsiteY0" fmla="*/ 9525 h 5143500"/>
              <a:gd name="connsiteX1" fmla="*/ 3609424 w 3609424"/>
              <a:gd name="connsiteY1" fmla="*/ 0 h 5143500"/>
              <a:gd name="connsiteX2" fmla="*/ 3609424 w 3609424"/>
              <a:gd name="connsiteY2" fmla="*/ 5143500 h 5143500"/>
              <a:gd name="connsiteX3" fmla="*/ 85174 w 3609424"/>
              <a:gd name="connsiteY3" fmla="*/ 5143500 h 5143500"/>
              <a:gd name="connsiteX4" fmla="*/ 1685374 w 3609424"/>
              <a:gd name="connsiteY4" fmla="*/ 9525 h 5143500"/>
              <a:gd name="connsiteX0" fmla="*/ 1671927 w 3595977"/>
              <a:gd name="connsiteY0" fmla="*/ 9525 h 5143500"/>
              <a:gd name="connsiteX1" fmla="*/ 3595977 w 3595977"/>
              <a:gd name="connsiteY1" fmla="*/ 0 h 5143500"/>
              <a:gd name="connsiteX2" fmla="*/ 3595977 w 3595977"/>
              <a:gd name="connsiteY2" fmla="*/ 5143500 h 5143500"/>
              <a:gd name="connsiteX3" fmla="*/ 71727 w 3595977"/>
              <a:gd name="connsiteY3" fmla="*/ 5143500 h 5143500"/>
              <a:gd name="connsiteX4" fmla="*/ 1671927 w 3595977"/>
              <a:gd name="connsiteY4" fmla="*/ 9525 h 5143500"/>
              <a:gd name="connsiteX0" fmla="*/ 1696573 w 3620623"/>
              <a:gd name="connsiteY0" fmla="*/ 9525 h 5143500"/>
              <a:gd name="connsiteX1" fmla="*/ 3620623 w 3620623"/>
              <a:gd name="connsiteY1" fmla="*/ 0 h 5143500"/>
              <a:gd name="connsiteX2" fmla="*/ 3620623 w 3620623"/>
              <a:gd name="connsiteY2" fmla="*/ 5143500 h 5143500"/>
              <a:gd name="connsiteX3" fmla="*/ 96373 w 3620623"/>
              <a:gd name="connsiteY3" fmla="*/ 5143500 h 5143500"/>
              <a:gd name="connsiteX4" fmla="*/ 1696573 w 3620623"/>
              <a:gd name="connsiteY4" fmla="*/ 9525 h 5143500"/>
              <a:gd name="connsiteX0" fmla="*/ 1714885 w 3638935"/>
              <a:gd name="connsiteY0" fmla="*/ 9525 h 5143500"/>
              <a:gd name="connsiteX1" fmla="*/ 3638935 w 3638935"/>
              <a:gd name="connsiteY1" fmla="*/ 0 h 5143500"/>
              <a:gd name="connsiteX2" fmla="*/ 3638935 w 3638935"/>
              <a:gd name="connsiteY2" fmla="*/ 5143500 h 5143500"/>
              <a:gd name="connsiteX3" fmla="*/ 114685 w 3638935"/>
              <a:gd name="connsiteY3" fmla="*/ 5143500 h 5143500"/>
              <a:gd name="connsiteX4" fmla="*/ 1714885 w 3638935"/>
              <a:gd name="connsiteY4" fmla="*/ 9525 h 5143500"/>
              <a:gd name="connsiteX0" fmla="*/ 1718138 w 3642188"/>
              <a:gd name="connsiteY0" fmla="*/ 9525 h 5143500"/>
              <a:gd name="connsiteX1" fmla="*/ 3642188 w 3642188"/>
              <a:gd name="connsiteY1" fmla="*/ 0 h 5143500"/>
              <a:gd name="connsiteX2" fmla="*/ 3642188 w 3642188"/>
              <a:gd name="connsiteY2" fmla="*/ 5143500 h 5143500"/>
              <a:gd name="connsiteX3" fmla="*/ 117938 w 3642188"/>
              <a:gd name="connsiteY3" fmla="*/ 5143500 h 5143500"/>
              <a:gd name="connsiteX4" fmla="*/ 1718138 w 3642188"/>
              <a:gd name="connsiteY4" fmla="*/ 9525 h 5143500"/>
              <a:gd name="connsiteX0" fmla="*/ 1729957 w 3654007"/>
              <a:gd name="connsiteY0" fmla="*/ 9525 h 5149850"/>
              <a:gd name="connsiteX1" fmla="*/ 3654007 w 3654007"/>
              <a:gd name="connsiteY1" fmla="*/ 0 h 5149850"/>
              <a:gd name="connsiteX2" fmla="*/ 3654007 w 3654007"/>
              <a:gd name="connsiteY2" fmla="*/ 5143500 h 5149850"/>
              <a:gd name="connsiteX3" fmla="*/ 117057 w 3654007"/>
              <a:gd name="connsiteY3" fmla="*/ 5149850 h 5149850"/>
              <a:gd name="connsiteX4" fmla="*/ 1729957 w 3654007"/>
              <a:gd name="connsiteY4" fmla="*/ 9525 h 5149850"/>
              <a:gd name="connsiteX0" fmla="*/ 1652638 w 3576688"/>
              <a:gd name="connsiteY0" fmla="*/ 9525 h 5149850"/>
              <a:gd name="connsiteX1" fmla="*/ 3576688 w 3576688"/>
              <a:gd name="connsiteY1" fmla="*/ 0 h 5149850"/>
              <a:gd name="connsiteX2" fmla="*/ 3576688 w 3576688"/>
              <a:gd name="connsiteY2" fmla="*/ 5143500 h 5149850"/>
              <a:gd name="connsiteX3" fmla="*/ 39738 w 3576688"/>
              <a:gd name="connsiteY3" fmla="*/ 5149850 h 5149850"/>
              <a:gd name="connsiteX4" fmla="*/ 1652638 w 3576688"/>
              <a:gd name="connsiteY4" fmla="*/ 9525 h 5149850"/>
              <a:gd name="connsiteX0" fmla="*/ 1715094 w 3639144"/>
              <a:gd name="connsiteY0" fmla="*/ 9525 h 5149850"/>
              <a:gd name="connsiteX1" fmla="*/ 3639144 w 3639144"/>
              <a:gd name="connsiteY1" fmla="*/ 0 h 5149850"/>
              <a:gd name="connsiteX2" fmla="*/ 3639144 w 3639144"/>
              <a:gd name="connsiteY2" fmla="*/ 5143500 h 5149850"/>
              <a:gd name="connsiteX3" fmla="*/ 102194 w 3639144"/>
              <a:gd name="connsiteY3" fmla="*/ 5149850 h 5149850"/>
              <a:gd name="connsiteX4" fmla="*/ 1715094 w 3639144"/>
              <a:gd name="connsiteY4" fmla="*/ 9525 h 5149850"/>
              <a:gd name="connsiteX0" fmla="*/ 1709147 w 3639547"/>
              <a:gd name="connsiteY0" fmla="*/ 0 h 5165725"/>
              <a:gd name="connsiteX1" fmla="*/ 3639547 w 3639547"/>
              <a:gd name="connsiteY1" fmla="*/ 15875 h 5165725"/>
              <a:gd name="connsiteX2" fmla="*/ 3639547 w 3639547"/>
              <a:gd name="connsiteY2" fmla="*/ 5159375 h 5165725"/>
              <a:gd name="connsiteX3" fmla="*/ 102597 w 3639547"/>
              <a:gd name="connsiteY3" fmla="*/ 5165725 h 5165725"/>
              <a:gd name="connsiteX4" fmla="*/ 1709147 w 3639547"/>
              <a:gd name="connsiteY4" fmla="*/ 0 h 5165725"/>
              <a:gd name="connsiteX0" fmla="*/ 1701671 w 3632071"/>
              <a:gd name="connsiteY0" fmla="*/ 0 h 5165725"/>
              <a:gd name="connsiteX1" fmla="*/ 3632071 w 3632071"/>
              <a:gd name="connsiteY1" fmla="*/ 15875 h 5165725"/>
              <a:gd name="connsiteX2" fmla="*/ 3632071 w 3632071"/>
              <a:gd name="connsiteY2" fmla="*/ 5159375 h 5165725"/>
              <a:gd name="connsiteX3" fmla="*/ 95121 w 3632071"/>
              <a:gd name="connsiteY3" fmla="*/ 5165725 h 5165725"/>
              <a:gd name="connsiteX4" fmla="*/ 1701671 w 3632071"/>
              <a:gd name="connsiteY4" fmla="*/ 0 h 5165725"/>
              <a:gd name="connsiteX0" fmla="*/ 1705460 w 3635860"/>
              <a:gd name="connsiteY0" fmla="*/ 0 h 5165725"/>
              <a:gd name="connsiteX1" fmla="*/ 3635860 w 3635860"/>
              <a:gd name="connsiteY1" fmla="*/ 15875 h 5165725"/>
              <a:gd name="connsiteX2" fmla="*/ 3635860 w 3635860"/>
              <a:gd name="connsiteY2" fmla="*/ 5159375 h 5165725"/>
              <a:gd name="connsiteX3" fmla="*/ 98910 w 3635860"/>
              <a:gd name="connsiteY3" fmla="*/ 5165725 h 5165725"/>
              <a:gd name="connsiteX4" fmla="*/ 1705460 w 3635860"/>
              <a:gd name="connsiteY4" fmla="*/ 0 h 5165725"/>
              <a:gd name="connsiteX0" fmla="*/ 1711650 w 3642050"/>
              <a:gd name="connsiteY0" fmla="*/ 0 h 5165725"/>
              <a:gd name="connsiteX1" fmla="*/ 3642050 w 3642050"/>
              <a:gd name="connsiteY1" fmla="*/ 15875 h 5165725"/>
              <a:gd name="connsiteX2" fmla="*/ 3642050 w 3642050"/>
              <a:gd name="connsiteY2" fmla="*/ 5159375 h 5165725"/>
              <a:gd name="connsiteX3" fmla="*/ 105100 w 3642050"/>
              <a:gd name="connsiteY3" fmla="*/ 5165725 h 5165725"/>
              <a:gd name="connsiteX4" fmla="*/ 1711650 w 3642050"/>
              <a:gd name="connsiteY4" fmla="*/ 0 h 5165725"/>
              <a:gd name="connsiteX0" fmla="*/ 1703561 w 3642587"/>
              <a:gd name="connsiteY0" fmla="*/ 0 h 5159255"/>
              <a:gd name="connsiteX1" fmla="*/ 3642587 w 3642587"/>
              <a:gd name="connsiteY1" fmla="*/ 9405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2587"/>
              <a:gd name="connsiteY0" fmla="*/ 0 h 5159255"/>
              <a:gd name="connsiteX1" fmla="*/ 3633961 w 3642587"/>
              <a:gd name="connsiteY1" fmla="*/ 2936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3416"/>
              <a:gd name="connsiteY0" fmla="*/ 0 h 5159255"/>
              <a:gd name="connsiteX1" fmla="*/ 3642587 w 3643416"/>
              <a:gd name="connsiteY1" fmla="*/ 2936 h 5159255"/>
              <a:gd name="connsiteX2" fmla="*/ 3642587 w 3643416"/>
              <a:gd name="connsiteY2" fmla="*/ 5152905 h 5159255"/>
              <a:gd name="connsiteX3" fmla="*/ 105637 w 3643416"/>
              <a:gd name="connsiteY3" fmla="*/ 5159255 h 5159255"/>
              <a:gd name="connsiteX4" fmla="*/ 1703561 w 3643416"/>
              <a:gd name="connsiteY4" fmla="*/ 0 h 5159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3416" h="5159255">
                <a:moveTo>
                  <a:pt x="1703561" y="0"/>
                </a:moveTo>
                <a:lnTo>
                  <a:pt x="3642587" y="2936"/>
                </a:lnTo>
                <a:cubicBezTo>
                  <a:pt x="3645462" y="1719592"/>
                  <a:pt x="3639712" y="3436249"/>
                  <a:pt x="3642587" y="5152905"/>
                </a:cubicBezTo>
                <a:lnTo>
                  <a:pt x="105637" y="5159255"/>
                </a:lnTo>
                <a:cubicBezTo>
                  <a:pt x="-373788" y="2698630"/>
                  <a:pt x="887586" y="796925"/>
                  <a:pt x="1703561" y="0"/>
                </a:cubicBez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GB" sz="1350" noProof="0" dirty="0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302049" y="1007215"/>
            <a:ext cx="4918023" cy="3190787"/>
          </a:xfrm>
        </p:spPr>
        <p:txBody>
          <a:bodyPr/>
          <a:lstStyle>
            <a:lvl1pPr marL="112713" indent="0" algn="l">
              <a:defRPr sz="2600">
                <a:solidFill>
                  <a:schemeClr val="tx1"/>
                </a:solidFill>
              </a:defRPr>
            </a:lvl1pPr>
          </a:lstStyle>
          <a:p>
            <a:r>
              <a:rPr lang="fr-FR" noProof="0" dirty="0" smtClean="0"/>
              <a:t>Cliquez et</a:t>
            </a:r>
            <a:br>
              <a:rPr lang="fr-FR" noProof="0" dirty="0" smtClean="0"/>
            </a:br>
            <a:r>
              <a:rPr lang="fr-FR" noProof="0" dirty="0" smtClean="0"/>
              <a:t>modifiez le titre</a:t>
            </a:r>
            <a:endParaRPr lang="fr-FR" noProof="0" dirty="0"/>
          </a:p>
        </p:txBody>
      </p:sp>
      <p:sp>
        <p:nvSpPr>
          <p:cNvPr id="32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02049" y="3134826"/>
            <a:ext cx="4918023" cy="430887"/>
          </a:xfrm>
        </p:spPr>
        <p:txBody>
          <a:bodyPr anchor="t" anchorCtr="0">
            <a:spAutoFit/>
          </a:bodyPr>
          <a:lstStyle>
            <a:lvl1pPr marL="11271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1" cap="none" baseline="0">
                <a:solidFill>
                  <a:schemeClr val="bg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noProof="0" dirty="0"/>
              <a:t>Cliquez pour modifier le style</a:t>
            </a:r>
            <a:br>
              <a:rPr lang="fr-FR" noProof="0" dirty="0"/>
            </a:br>
            <a:r>
              <a:rPr lang="fr-FR" noProof="0" dirty="0"/>
              <a:t>des sous-titres du masque</a:t>
            </a:r>
          </a:p>
        </p:txBody>
      </p:sp>
      <p:sp>
        <p:nvSpPr>
          <p:cNvPr id="10" name="Rectangle 1030"/>
          <p:cNvSpPr>
            <a:spLocks noChangeArrowheads="1"/>
          </p:cNvSpPr>
          <p:nvPr userDrawn="1"/>
        </p:nvSpPr>
        <p:spPr bwMode="auto">
          <a:xfrm>
            <a:off x="219119" y="4819429"/>
            <a:ext cx="4403725" cy="1365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tIns="0" bIns="0">
            <a:noAutofit/>
          </a:bodyPr>
          <a:lstStyle/>
          <a:p>
            <a:pPr algn="l"/>
            <a:r>
              <a:rPr lang="fr-FR" sz="900" noProof="0" dirty="0" smtClean="0">
                <a:solidFill>
                  <a:schemeClr val="tx1"/>
                </a:solidFill>
                <a:latin typeface="Century Gothic" pitchFamily="34" charset="0"/>
              </a:rPr>
              <a:t>www.thalesgroup.com</a:t>
            </a:r>
            <a:endParaRPr lang="fr-FR" sz="900" noProof="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3" name="Demi-cadre 12"/>
          <p:cNvSpPr/>
          <p:nvPr userDrawn="1"/>
        </p:nvSpPr>
        <p:spPr bwMode="auto">
          <a:xfrm>
            <a:off x="302049" y="1448486"/>
            <a:ext cx="386164" cy="393963"/>
          </a:xfrm>
          <a:prstGeom prst="halfFrame">
            <a:avLst>
              <a:gd name="adj1" fmla="val 12269"/>
              <a:gd name="adj2" fmla="val 13535"/>
            </a:avLst>
          </a:pr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FR" noProof="0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49" y="259557"/>
            <a:ext cx="2200645" cy="48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855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2_Diapositive de titre - Sp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1" y="0"/>
            <a:ext cx="3273692" cy="5149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 userDrawn="1"/>
        </p:nvSpPr>
        <p:spPr>
          <a:xfrm>
            <a:off x="-1" y="0"/>
            <a:ext cx="7559505" cy="9958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Freeform 47"/>
          <p:cNvSpPr>
            <a:spLocks/>
          </p:cNvSpPr>
          <p:nvPr userDrawn="1"/>
        </p:nvSpPr>
        <p:spPr bwMode="auto">
          <a:xfrm>
            <a:off x="5210047" y="-17672"/>
            <a:ext cx="3946694" cy="5178844"/>
          </a:xfrm>
          <a:custGeom>
            <a:avLst/>
            <a:gdLst>
              <a:gd name="T0" fmla="*/ 0 w 1237"/>
              <a:gd name="T1" fmla="*/ 1390 h 1746"/>
              <a:gd name="T2" fmla="*/ 33 w 1237"/>
              <a:gd name="T3" fmla="*/ 1746 h 1746"/>
              <a:gd name="T4" fmla="*/ 1237 w 1237"/>
              <a:gd name="T5" fmla="*/ 1746 h 1746"/>
              <a:gd name="T6" fmla="*/ 1237 w 1237"/>
              <a:gd name="T7" fmla="*/ 0 h 1746"/>
              <a:gd name="T8" fmla="*/ 584 w 1237"/>
              <a:gd name="T9" fmla="*/ 0 h 1746"/>
              <a:gd name="T10" fmla="*/ 0 w 1237"/>
              <a:gd name="T11" fmla="*/ 1390 h 1746"/>
              <a:gd name="connsiteX0" fmla="*/ 34 w 10770"/>
              <a:gd name="connsiteY0" fmla="*/ 7961 h 10400"/>
              <a:gd name="connsiteX1" fmla="*/ 100 w 10770"/>
              <a:gd name="connsiteY1" fmla="*/ 8577 h 10400"/>
              <a:gd name="connsiteX2" fmla="*/ 10034 w 10770"/>
              <a:gd name="connsiteY2" fmla="*/ 10000 h 10400"/>
              <a:gd name="connsiteX3" fmla="*/ 10034 w 10770"/>
              <a:gd name="connsiteY3" fmla="*/ 0 h 10400"/>
              <a:gd name="connsiteX4" fmla="*/ 4755 w 10770"/>
              <a:gd name="connsiteY4" fmla="*/ 0 h 10400"/>
              <a:gd name="connsiteX5" fmla="*/ 34 w 10770"/>
              <a:gd name="connsiteY5" fmla="*/ 7961 h 10400"/>
              <a:gd name="connsiteX0" fmla="*/ 34 w 10277"/>
              <a:gd name="connsiteY0" fmla="*/ 7961 h 9176"/>
              <a:gd name="connsiteX1" fmla="*/ 100 w 10277"/>
              <a:gd name="connsiteY1" fmla="*/ 8577 h 9176"/>
              <a:gd name="connsiteX2" fmla="*/ 9276 w 10277"/>
              <a:gd name="connsiteY2" fmla="*/ 8529 h 9176"/>
              <a:gd name="connsiteX3" fmla="*/ 10034 w 10277"/>
              <a:gd name="connsiteY3" fmla="*/ 0 h 9176"/>
              <a:gd name="connsiteX4" fmla="*/ 4755 w 10277"/>
              <a:gd name="connsiteY4" fmla="*/ 0 h 9176"/>
              <a:gd name="connsiteX5" fmla="*/ 34 w 10277"/>
              <a:gd name="connsiteY5" fmla="*/ 7961 h 9176"/>
              <a:gd name="connsiteX0" fmla="*/ 33 w 9764"/>
              <a:gd name="connsiteY0" fmla="*/ 8676 h 10304"/>
              <a:gd name="connsiteX1" fmla="*/ 97 w 9764"/>
              <a:gd name="connsiteY1" fmla="*/ 9347 h 10304"/>
              <a:gd name="connsiteX2" fmla="*/ 9026 w 9764"/>
              <a:gd name="connsiteY2" fmla="*/ 9295 h 10304"/>
              <a:gd name="connsiteX3" fmla="*/ 9764 w 9764"/>
              <a:gd name="connsiteY3" fmla="*/ 0 h 10304"/>
              <a:gd name="connsiteX4" fmla="*/ 4627 w 9764"/>
              <a:gd name="connsiteY4" fmla="*/ 0 h 10304"/>
              <a:gd name="connsiteX5" fmla="*/ 33 w 9764"/>
              <a:gd name="connsiteY5" fmla="*/ 8676 h 10304"/>
              <a:gd name="connsiteX0" fmla="*/ 34 w 10016"/>
              <a:gd name="connsiteY0" fmla="*/ 8420 h 9071"/>
              <a:gd name="connsiteX1" fmla="*/ 99 w 10016"/>
              <a:gd name="connsiteY1" fmla="*/ 9071 h 9071"/>
              <a:gd name="connsiteX2" fmla="*/ 9244 w 10016"/>
              <a:gd name="connsiteY2" fmla="*/ 9021 h 9071"/>
              <a:gd name="connsiteX3" fmla="*/ 10000 w 10016"/>
              <a:gd name="connsiteY3" fmla="*/ 0 h 9071"/>
              <a:gd name="connsiteX4" fmla="*/ 4739 w 10016"/>
              <a:gd name="connsiteY4" fmla="*/ 0 h 9071"/>
              <a:gd name="connsiteX5" fmla="*/ 34 w 10016"/>
              <a:gd name="connsiteY5" fmla="*/ 8420 h 9071"/>
              <a:gd name="connsiteX0" fmla="*/ 34 w 9984"/>
              <a:gd name="connsiteY0" fmla="*/ 9282 h 10000"/>
              <a:gd name="connsiteX1" fmla="*/ 99 w 9984"/>
              <a:gd name="connsiteY1" fmla="*/ 10000 h 10000"/>
              <a:gd name="connsiteX2" fmla="*/ 9229 w 9984"/>
              <a:gd name="connsiteY2" fmla="*/ 9945 h 10000"/>
              <a:gd name="connsiteX3" fmla="*/ 9984 w 9984"/>
              <a:gd name="connsiteY3" fmla="*/ 0 h 10000"/>
              <a:gd name="connsiteX4" fmla="*/ 4731 w 9984"/>
              <a:gd name="connsiteY4" fmla="*/ 0 h 10000"/>
              <a:gd name="connsiteX5" fmla="*/ 34 w 9984"/>
              <a:gd name="connsiteY5" fmla="*/ 9282 h 10000"/>
              <a:gd name="connsiteX0" fmla="*/ 34 w 10052"/>
              <a:gd name="connsiteY0" fmla="*/ 9282 h 10443"/>
              <a:gd name="connsiteX1" fmla="*/ 99 w 10052"/>
              <a:gd name="connsiteY1" fmla="*/ 10000 h 10443"/>
              <a:gd name="connsiteX2" fmla="*/ 9822 w 10052"/>
              <a:gd name="connsiteY2" fmla="*/ 10443 h 10443"/>
              <a:gd name="connsiteX3" fmla="*/ 10000 w 10052"/>
              <a:gd name="connsiteY3" fmla="*/ 0 h 10443"/>
              <a:gd name="connsiteX4" fmla="*/ 4739 w 10052"/>
              <a:gd name="connsiteY4" fmla="*/ 0 h 10443"/>
              <a:gd name="connsiteX5" fmla="*/ 34 w 10052"/>
              <a:gd name="connsiteY5" fmla="*/ 9282 h 10443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9355"/>
              <a:gd name="connsiteY0" fmla="*/ 9282 h 10037"/>
              <a:gd name="connsiteX1" fmla="*/ 99 w 9355"/>
              <a:gd name="connsiteY1" fmla="*/ 10000 h 10037"/>
              <a:gd name="connsiteX2" fmla="*/ 9244 w 9355"/>
              <a:gd name="connsiteY2" fmla="*/ 10037 h 10037"/>
              <a:gd name="connsiteX3" fmla="*/ 9266 w 9355"/>
              <a:gd name="connsiteY3" fmla="*/ 37 h 10037"/>
              <a:gd name="connsiteX4" fmla="*/ 4739 w 9355"/>
              <a:gd name="connsiteY4" fmla="*/ 0 h 10037"/>
              <a:gd name="connsiteX5" fmla="*/ 34 w 9355"/>
              <a:gd name="connsiteY5" fmla="*/ 9282 h 10037"/>
              <a:gd name="connsiteX0" fmla="*/ 36 w 10063"/>
              <a:gd name="connsiteY0" fmla="*/ 9248 h 10000"/>
              <a:gd name="connsiteX1" fmla="*/ 106 w 10063"/>
              <a:gd name="connsiteY1" fmla="*/ 9963 h 10000"/>
              <a:gd name="connsiteX2" fmla="*/ 9881 w 10063"/>
              <a:gd name="connsiteY2" fmla="*/ 10000 h 10000"/>
              <a:gd name="connsiteX3" fmla="*/ 9905 w 10063"/>
              <a:gd name="connsiteY3" fmla="*/ 37 h 10000"/>
              <a:gd name="connsiteX4" fmla="*/ 5066 w 10063"/>
              <a:gd name="connsiteY4" fmla="*/ 0 h 10000"/>
              <a:gd name="connsiteX5" fmla="*/ 36 w 10063"/>
              <a:gd name="connsiteY5" fmla="*/ 9248 h 10000"/>
              <a:gd name="connsiteX0" fmla="*/ 36 w 11201"/>
              <a:gd name="connsiteY0" fmla="*/ 9248 h 10000"/>
              <a:gd name="connsiteX1" fmla="*/ 106 w 11201"/>
              <a:gd name="connsiteY1" fmla="*/ 9963 h 10000"/>
              <a:gd name="connsiteX2" fmla="*/ 9881 w 11201"/>
              <a:gd name="connsiteY2" fmla="*/ 10000 h 10000"/>
              <a:gd name="connsiteX3" fmla="*/ 9905 w 11201"/>
              <a:gd name="connsiteY3" fmla="*/ 37 h 10000"/>
              <a:gd name="connsiteX4" fmla="*/ 5066 w 11201"/>
              <a:gd name="connsiteY4" fmla="*/ 0 h 10000"/>
              <a:gd name="connsiteX5" fmla="*/ 36 w 11201"/>
              <a:gd name="connsiteY5" fmla="*/ 9248 h 10000"/>
              <a:gd name="connsiteX0" fmla="*/ 36 w 9905"/>
              <a:gd name="connsiteY0" fmla="*/ 9248 h 10000"/>
              <a:gd name="connsiteX1" fmla="*/ 106 w 9905"/>
              <a:gd name="connsiteY1" fmla="*/ 9963 h 10000"/>
              <a:gd name="connsiteX2" fmla="*/ 9881 w 9905"/>
              <a:gd name="connsiteY2" fmla="*/ 10000 h 10000"/>
              <a:gd name="connsiteX3" fmla="*/ 9905 w 9905"/>
              <a:gd name="connsiteY3" fmla="*/ 37 h 10000"/>
              <a:gd name="connsiteX4" fmla="*/ 5066 w 9905"/>
              <a:gd name="connsiteY4" fmla="*/ 0 h 10000"/>
              <a:gd name="connsiteX5" fmla="*/ 36 w 9905"/>
              <a:gd name="connsiteY5" fmla="*/ 9248 h 10000"/>
              <a:gd name="connsiteX0" fmla="*/ 37 w 10001"/>
              <a:gd name="connsiteY0" fmla="*/ 9248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9248 h 10000"/>
              <a:gd name="connsiteX0" fmla="*/ 37 w 10001"/>
              <a:gd name="connsiteY0" fmla="*/ 8311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8311 h 10000"/>
              <a:gd name="connsiteX0" fmla="*/ 0 w 9964"/>
              <a:gd name="connsiteY0" fmla="*/ 8311 h 10000"/>
              <a:gd name="connsiteX1" fmla="*/ 71 w 9964"/>
              <a:gd name="connsiteY1" fmla="*/ 9963 h 10000"/>
              <a:gd name="connsiteX2" fmla="*/ 9940 w 9964"/>
              <a:gd name="connsiteY2" fmla="*/ 10000 h 10000"/>
              <a:gd name="connsiteX3" fmla="*/ 9964 w 9964"/>
              <a:gd name="connsiteY3" fmla="*/ 37 h 10000"/>
              <a:gd name="connsiteX4" fmla="*/ 5079 w 9964"/>
              <a:gd name="connsiteY4" fmla="*/ 0 h 10000"/>
              <a:gd name="connsiteX5" fmla="*/ 0 w 9964"/>
              <a:gd name="connsiteY5" fmla="*/ 8311 h 10000"/>
              <a:gd name="connsiteX0" fmla="*/ 5129 w 10032"/>
              <a:gd name="connsiteY0" fmla="*/ 0 h 10000"/>
              <a:gd name="connsiteX1" fmla="*/ 103 w 10032"/>
              <a:gd name="connsiteY1" fmla="*/ 9963 h 10000"/>
              <a:gd name="connsiteX2" fmla="*/ 10008 w 10032"/>
              <a:gd name="connsiteY2" fmla="*/ 10000 h 10000"/>
              <a:gd name="connsiteX3" fmla="*/ 10032 w 10032"/>
              <a:gd name="connsiteY3" fmla="*/ 37 h 10000"/>
              <a:gd name="connsiteX4" fmla="*/ 5129 w 10032"/>
              <a:gd name="connsiteY4" fmla="*/ 0 h 10000"/>
              <a:gd name="connsiteX0" fmla="*/ 5162 w 10065"/>
              <a:gd name="connsiteY0" fmla="*/ 0 h 10000"/>
              <a:gd name="connsiteX1" fmla="*/ 136 w 10065"/>
              <a:gd name="connsiteY1" fmla="*/ 9963 h 10000"/>
              <a:gd name="connsiteX2" fmla="*/ 10041 w 10065"/>
              <a:gd name="connsiteY2" fmla="*/ 10000 h 10000"/>
              <a:gd name="connsiteX3" fmla="*/ 10065 w 10065"/>
              <a:gd name="connsiteY3" fmla="*/ 37 h 10000"/>
              <a:gd name="connsiteX4" fmla="*/ 5162 w 10065"/>
              <a:gd name="connsiteY4" fmla="*/ 0 h 10000"/>
              <a:gd name="connsiteX0" fmla="*/ 5174 w 10077"/>
              <a:gd name="connsiteY0" fmla="*/ 0 h 10000"/>
              <a:gd name="connsiteX1" fmla="*/ 148 w 10077"/>
              <a:gd name="connsiteY1" fmla="*/ 9963 h 10000"/>
              <a:gd name="connsiteX2" fmla="*/ 10053 w 10077"/>
              <a:gd name="connsiteY2" fmla="*/ 10000 h 10000"/>
              <a:gd name="connsiteX3" fmla="*/ 10077 w 10077"/>
              <a:gd name="connsiteY3" fmla="*/ 37 h 10000"/>
              <a:gd name="connsiteX4" fmla="*/ 5174 w 10077"/>
              <a:gd name="connsiteY4" fmla="*/ 0 h 10000"/>
              <a:gd name="connsiteX0" fmla="*/ 4965 w 9868"/>
              <a:gd name="connsiteY0" fmla="*/ 0 h 10000"/>
              <a:gd name="connsiteX1" fmla="*/ 156 w 9868"/>
              <a:gd name="connsiteY1" fmla="*/ 9963 h 10000"/>
              <a:gd name="connsiteX2" fmla="*/ 9844 w 9868"/>
              <a:gd name="connsiteY2" fmla="*/ 10000 h 10000"/>
              <a:gd name="connsiteX3" fmla="*/ 9868 w 9868"/>
              <a:gd name="connsiteY3" fmla="*/ 37 h 10000"/>
              <a:gd name="connsiteX4" fmla="*/ 4965 w 9868"/>
              <a:gd name="connsiteY4" fmla="*/ 0 h 10000"/>
              <a:gd name="connsiteX0" fmla="*/ 4977 w 9946"/>
              <a:gd name="connsiteY0" fmla="*/ 0 h 10000"/>
              <a:gd name="connsiteX1" fmla="*/ 104 w 9946"/>
              <a:gd name="connsiteY1" fmla="*/ 9963 h 10000"/>
              <a:gd name="connsiteX2" fmla="*/ 9922 w 9946"/>
              <a:gd name="connsiteY2" fmla="*/ 10000 h 10000"/>
              <a:gd name="connsiteX3" fmla="*/ 9946 w 9946"/>
              <a:gd name="connsiteY3" fmla="*/ 37 h 10000"/>
              <a:gd name="connsiteX4" fmla="*/ 4977 w 9946"/>
              <a:gd name="connsiteY4" fmla="*/ 0 h 10000"/>
              <a:gd name="connsiteX0" fmla="*/ 5026 w 10022"/>
              <a:gd name="connsiteY0" fmla="*/ 0 h 10000"/>
              <a:gd name="connsiteX1" fmla="*/ 127 w 10022"/>
              <a:gd name="connsiteY1" fmla="*/ 9963 h 10000"/>
              <a:gd name="connsiteX2" fmla="*/ 9998 w 10022"/>
              <a:gd name="connsiteY2" fmla="*/ 10000 h 10000"/>
              <a:gd name="connsiteX3" fmla="*/ 10022 w 10022"/>
              <a:gd name="connsiteY3" fmla="*/ 37 h 10000"/>
              <a:gd name="connsiteX4" fmla="*/ 5026 w 10022"/>
              <a:gd name="connsiteY4" fmla="*/ 0 h 10000"/>
              <a:gd name="connsiteX0" fmla="*/ 5168 w 10164"/>
              <a:gd name="connsiteY0" fmla="*/ 0 h 10000"/>
              <a:gd name="connsiteX1" fmla="*/ 122 w 10164"/>
              <a:gd name="connsiteY1" fmla="*/ 9963 h 10000"/>
              <a:gd name="connsiteX2" fmla="*/ 10140 w 10164"/>
              <a:gd name="connsiteY2" fmla="*/ 10000 h 10000"/>
              <a:gd name="connsiteX3" fmla="*/ 10164 w 10164"/>
              <a:gd name="connsiteY3" fmla="*/ 37 h 10000"/>
              <a:gd name="connsiteX4" fmla="*/ 5168 w 10164"/>
              <a:gd name="connsiteY4" fmla="*/ 0 h 10000"/>
              <a:gd name="connsiteX0" fmla="*/ 5168 w 10164"/>
              <a:gd name="connsiteY0" fmla="*/ 0 h 9987"/>
              <a:gd name="connsiteX1" fmla="*/ 122 w 10164"/>
              <a:gd name="connsiteY1" fmla="*/ 9963 h 9987"/>
              <a:gd name="connsiteX2" fmla="*/ 10140 w 10164"/>
              <a:gd name="connsiteY2" fmla="*/ 9987 h 9987"/>
              <a:gd name="connsiteX3" fmla="*/ 10164 w 10164"/>
              <a:gd name="connsiteY3" fmla="*/ 37 h 9987"/>
              <a:gd name="connsiteX4" fmla="*/ 5168 w 10164"/>
              <a:gd name="connsiteY4" fmla="*/ 0 h 9987"/>
              <a:gd name="connsiteX0" fmla="*/ 5085 w 10000"/>
              <a:gd name="connsiteY0" fmla="*/ 1 h 10001"/>
              <a:gd name="connsiteX1" fmla="*/ 120 w 10000"/>
              <a:gd name="connsiteY1" fmla="*/ 9977 h 10001"/>
              <a:gd name="connsiteX2" fmla="*/ 9976 w 10000"/>
              <a:gd name="connsiteY2" fmla="*/ 10001 h 10001"/>
              <a:gd name="connsiteX3" fmla="*/ 10000 w 10000"/>
              <a:gd name="connsiteY3" fmla="*/ 0 h 10001"/>
              <a:gd name="connsiteX4" fmla="*/ 5085 w 10000"/>
              <a:gd name="connsiteY4" fmla="*/ 1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1">
                <a:moveTo>
                  <a:pt x="5085" y="1"/>
                </a:moveTo>
                <a:cubicBezTo>
                  <a:pt x="2196" y="2118"/>
                  <a:pt x="-623" y="5218"/>
                  <a:pt x="120" y="9977"/>
                </a:cubicBezTo>
                <a:lnTo>
                  <a:pt x="9976" y="10001"/>
                </a:lnTo>
                <a:cubicBezTo>
                  <a:pt x="9988" y="5013"/>
                  <a:pt x="9992" y="3325"/>
                  <a:pt x="10000" y="0"/>
                </a:cubicBezTo>
                <a:lnTo>
                  <a:pt x="5085" y="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 noProof="0" dirty="0">
              <a:solidFill>
                <a:srgbClr val="5DBFD4"/>
              </a:solidFill>
            </a:endParaRPr>
          </a:p>
        </p:txBody>
      </p:sp>
      <p:sp>
        <p:nvSpPr>
          <p:cNvPr id="11" name="Rectangle 1"/>
          <p:cNvSpPr/>
          <p:nvPr userDrawn="1"/>
        </p:nvSpPr>
        <p:spPr bwMode="auto">
          <a:xfrm>
            <a:off x="5501412" y="-9405"/>
            <a:ext cx="3643416" cy="5159255"/>
          </a:xfrm>
          <a:custGeom>
            <a:avLst/>
            <a:gdLst>
              <a:gd name="connsiteX0" fmla="*/ 0 w 3657600"/>
              <a:gd name="connsiteY0" fmla="*/ 0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0 w 3657600"/>
              <a:gd name="connsiteY4" fmla="*/ 0 h 5143500"/>
              <a:gd name="connsiteX0" fmla="*/ 2114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2114550 w 3657600"/>
              <a:gd name="connsiteY4" fmla="*/ 9525 h 5143500"/>
              <a:gd name="connsiteX0" fmla="*/ 1733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1733550 w 3657600"/>
              <a:gd name="connsiteY4" fmla="*/ 9525 h 5143500"/>
              <a:gd name="connsiteX0" fmla="*/ 1600200 w 3524250"/>
              <a:gd name="connsiteY0" fmla="*/ 9525 h 5143500"/>
              <a:gd name="connsiteX1" fmla="*/ 3524250 w 3524250"/>
              <a:gd name="connsiteY1" fmla="*/ 0 h 5143500"/>
              <a:gd name="connsiteX2" fmla="*/ 3524250 w 3524250"/>
              <a:gd name="connsiteY2" fmla="*/ 5143500 h 5143500"/>
              <a:gd name="connsiteX3" fmla="*/ 0 w 3524250"/>
              <a:gd name="connsiteY3" fmla="*/ 5143500 h 5143500"/>
              <a:gd name="connsiteX4" fmla="*/ 1600200 w 3524250"/>
              <a:gd name="connsiteY4" fmla="*/ 9525 h 5143500"/>
              <a:gd name="connsiteX0" fmla="*/ 1687405 w 3611455"/>
              <a:gd name="connsiteY0" fmla="*/ 9525 h 5143500"/>
              <a:gd name="connsiteX1" fmla="*/ 3611455 w 3611455"/>
              <a:gd name="connsiteY1" fmla="*/ 0 h 5143500"/>
              <a:gd name="connsiteX2" fmla="*/ 3611455 w 3611455"/>
              <a:gd name="connsiteY2" fmla="*/ 5143500 h 5143500"/>
              <a:gd name="connsiteX3" fmla="*/ 87205 w 3611455"/>
              <a:gd name="connsiteY3" fmla="*/ 5143500 h 5143500"/>
              <a:gd name="connsiteX4" fmla="*/ 1687405 w 3611455"/>
              <a:gd name="connsiteY4" fmla="*/ 9525 h 5143500"/>
              <a:gd name="connsiteX0" fmla="*/ 1685374 w 3609424"/>
              <a:gd name="connsiteY0" fmla="*/ 9525 h 5143500"/>
              <a:gd name="connsiteX1" fmla="*/ 3609424 w 3609424"/>
              <a:gd name="connsiteY1" fmla="*/ 0 h 5143500"/>
              <a:gd name="connsiteX2" fmla="*/ 3609424 w 3609424"/>
              <a:gd name="connsiteY2" fmla="*/ 5143500 h 5143500"/>
              <a:gd name="connsiteX3" fmla="*/ 85174 w 3609424"/>
              <a:gd name="connsiteY3" fmla="*/ 5143500 h 5143500"/>
              <a:gd name="connsiteX4" fmla="*/ 1685374 w 3609424"/>
              <a:gd name="connsiteY4" fmla="*/ 9525 h 5143500"/>
              <a:gd name="connsiteX0" fmla="*/ 1671927 w 3595977"/>
              <a:gd name="connsiteY0" fmla="*/ 9525 h 5143500"/>
              <a:gd name="connsiteX1" fmla="*/ 3595977 w 3595977"/>
              <a:gd name="connsiteY1" fmla="*/ 0 h 5143500"/>
              <a:gd name="connsiteX2" fmla="*/ 3595977 w 3595977"/>
              <a:gd name="connsiteY2" fmla="*/ 5143500 h 5143500"/>
              <a:gd name="connsiteX3" fmla="*/ 71727 w 3595977"/>
              <a:gd name="connsiteY3" fmla="*/ 5143500 h 5143500"/>
              <a:gd name="connsiteX4" fmla="*/ 1671927 w 3595977"/>
              <a:gd name="connsiteY4" fmla="*/ 9525 h 5143500"/>
              <a:gd name="connsiteX0" fmla="*/ 1696573 w 3620623"/>
              <a:gd name="connsiteY0" fmla="*/ 9525 h 5143500"/>
              <a:gd name="connsiteX1" fmla="*/ 3620623 w 3620623"/>
              <a:gd name="connsiteY1" fmla="*/ 0 h 5143500"/>
              <a:gd name="connsiteX2" fmla="*/ 3620623 w 3620623"/>
              <a:gd name="connsiteY2" fmla="*/ 5143500 h 5143500"/>
              <a:gd name="connsiteX3" fmla="*/ 96373 w 3620623"/>
              <a:gd name="connsiteY3" fmla="*/ 5143500 h 5143500"/>
              <a:gd name="connsiteX4" fmla="*/ 1696573 w 3620623"/>
              <a:gd name="connsiteY4" fmla="*/ 9525 h 5143500"/>
              <a:gd name="connsiteX0" fmla="*/ 1714885 w 3638935"/>
              <a:gd name="connsiteY0" fmla="*/ 9525 h 5143500"/>
              <a:gd name="connsiteX1" fmla="*/ 3638935 w 3638935"/>
              <a:gd name="connsiteY1" fmla="*/ 0 h 5143500"/>
              <a:gd name="connsiteX2" fmla="*/ 3638935 w 3638935"/>
              <a:gd name="connsiteY2" fmla="*/ 5143500 h 5143500"/>
              <a:gd name="connsiteX3" fmla="*/ 114685 w 3638935"/>
              <a:gd name="connsiteY3" fmla="*/ 5143500 h 5143500"/>
              <a:gd name="connsiteX4" fmla="*/ 1714885 w 3638935"/>
              <a:gd name="connsiteY4" fmla="*/ 9525 h 5143500"/>
              <a:gd name="connsiteX0" fmla="*/ 1718138 w 3642188"/>
              <a:gd name="connsiteY0" fmla="*/ 9525 h 5143500"/>
              <a:gd name="connsiteX1" fmla="*/ 3642188 w 3642188"/>
              <a:gd name="connsiteY1" fmla="*/ 0 h 5143500"/>
              <a:gd name="connsiteX2" fmla="*/ 3642188 w 3642188"/>
              <a:gd name="connsiteY2" fmla="*/ 5143500 h 5143500"/>
              <a:gd name="connsiteX3" fmla="*/ 117938 w 3642188"/>
              <a:gd name="connsiteY3" fmla="*/ 5143500 h 5143500"/>
              <a:gd name="connsiteX4" fmla="*/ 1718138 w 3642188"/>
              <a:gd name="connsiteY4" fmla="*/ 9525 h 5143500"/>
              <a:gd name="connsiteX0" fmla="*/ 1729957 w 3654007"/>
              <a:gd name="connsiteY0" fmla="*/ 9525 h 5149850"/>
              <a:gd name="connsiteX1" fmla="*/ 3654007 w 3654007"/>
              <a:gd name="connsiteY1" fmla="*/ 0 h 5149850"/>
              <a:gd name="connsiteX2" fmla="*/ 3654007 w 3654007"/>
              <a:gd name="connsiteY2" fmla="*/ 5143500 h 5149850"/>
              <a:gd name="connsiteX3" fmla="*/ 117057 w 3654007"/>
              <a:gd name="connsiteY3" fmla="*/ 5149850 h 5149850"/>
              <a:gd name="connsiteX4" fmla="*/ 1729957 w 3654007"/>
              <a:gd name="connsiteY4" fmla="*/ 9525 h 5149850"/>
              <a:gd name="connsiteX0" fmla="*/ 1652638 w 3576688"/>
              <a:gd name="connsiteY0" fmla="*/ 9525 h 5149850"/>
              <a:gd name="connsiteX1" fmla="*/ 3576688 w 3576688"/>
              <a:gd name="connsiteY1" fmla="*/ 0 h 5149850"/>
              <a:gd name="connsiteX2" fmla="*/ 3576688 w 3576688"/>
              <a:gd name="connsiteY2" fmla="*/ 5143500 h 5149850"/>
              <a:gd name="connsiteX3" fmla="*/ 39738 w 3576688"/>
              <a:gd name="connsiteY3" fmla="*/ 5149850 h 5149850"/>
              <a:gd name="connsiteX4" fmla="*/ 1652638 w 3576688"/>
              <a:gd name="connsiteY4" fmla="*/ 9525 h 5149850"/>
              <a:gd name="connsiteX0" fmla="*/ 1715094 w 3639144"/>
              <a:gd name="connsiteY0" fmla="*/ 9525 h 5149850"/>
              <a:gd name="connsiteX1" fmla="*/ 3639144 w 3639144"/>
              <a:gd name="connsiteY1" fmla="*/ 0 h 5149850"/>
              <a:gd name="connsiteX2" fmla="*/ 3639144 w 3639144"/>
              <a:gd name="connsiteY2" fmla="*/ 5143500 h 5149850"/>
              <a:gd name="connsiteX3" fmla="*/ 102194 w 3639144"/>
              <a:gd name="connsiteY3" fmla="*/ 5149850 h 5149850"/>
              <a:gd name="connsiteX4" fmla="*/ 1715094 w 3639144"/>
              <a:gd name="connsiteY4" fmla="*/ 9525 h 5149850"/>
              <a:gd name="connsiteX0" fmla="*/ 1709147 w 3639547"/>
              <a:gd name="connsiteY0" fmla="*/ 0 h 5165725"/>
              <a:gd name="connsiteX1" fmla="*/ 3639547 w 3639547"/>
              <a:gd name="connsiteY1" fmla="*/ 15875 h 5165725"/>
              <a:gd name="connsiteX2" fmla="*/ 3639547 w 3639547"/>
              <a:gd name="connsiteY2" fmla="*/ 5159375 h 5165725"/>
              <a:gd name="connsiteX3" fmla="*/ 102597 w 3639547"/>
              <a:gd name="connsiteY3" fmla="*/ 5165725 h 5165725"/>
              <a:gd name="connsiteX4" fmla="*/ 1709147 w 3639547"/>
              <a:gd name="connsiteY4" fmla="*/ 0 h 5165725"/>
              <a:gd name="connsiteX0" fmla="*/ 1701671 w 3632071"/>
              <a:gd name="connsiteY0" fmla="*/ 0 h 5165725"/>
              <a:gd name="connsiteX1" fmla="*/ 3632071 w 3632071"/>
              <a:gd name="connsiteY1" fmla="*/ 15875 h 5165725"/>
              <a:gd name="connsiteX2" fmla="*/ 3632071 w 3632071"/>
              <a:gd name="connsiteY2" fmla="*/ 5159375 h 5165725"/>
              <a:gd name="connsiteX3" fmla="*/ 95121 w 3632071"/>
              <a:gd name="connsiteY3" fmla="*/ 5165725 h 5165725"/>
              <a:gd name="connsiteX4" fmla="*/ 1701671 w 3632071"/>
              <a:gd name="connsiteY4" fmla="*/ 0 h 5165725"/>
              <a:gd name="connsiteX0" fmla="*/ 1705460 w 3635860"/>
              <a:gd name="connsiteY0" fmla="*/ 0 h 5165725"/>
              <a:gd name="connsiteX1" fmla="*/ 3635860 w 3635860"/>
              <a:gd name="connsiteY1" fmla="*/ 15875 h 5165725"/>
              <a:gd name="connsiteX2" fmla="*/ 3635860 w 3635860"/>
              <a:gd name="connsiteY2" fmla="*/ 5159375 h 5165725"/>
              <a:gd name="connsiteX3" fmla="*/ 98910 w 3635860"/>
              <a:gd name="connsiteY3" fmla="*/ 5165725 h 5165725"/>
              <a:gd name="connsiteX4" fmla="*/ 1705460 w 3635860"/>
              <a:gd name="connsiteY4" fmla="*/ 0 h 5165725"/>
              <a:gd name="connsiteX0" fmla="*/ 1711650 w 3642050"/>
              <a:gd name="connsiteY0" fmla="*/ 0 h 5165725"/>
              <a:gd name="connsiteX1" fmla="*/ 3642050 w 3642050"/>
              <a:gd name="connsiteY1" fmla="*/ 15875 h 5165725"/>
              <a:gd name="connsiteX2" fmla="*/ 3642050 w 3642050"/>
              <a:gd name="connsiteY2" fmla="*/ 5159375 h 5165725"/>
              <a:gd name="connsiteX3" fmla="*/ 105100 w 3642050"/>
              <a:gd name="connsiteY3" fmla="*/ 5165725 h 5165725"/>
              <a:gd name="connsiteX4" fmla="*/ 1711650 w 3642050"/>
              <a:gd name="connsiteY4" fmla="*/ 0 h 5165725"/>
              <a:gd name="connsiteX0" fmla="*/ 1703561 w 3642587"/>
              <a:gd name="connsiteY0" fmla="*/ 0 h 5159255"/>
              <a:gd name="connsiteX1" fmla="*/ 3642587 w 3642587"/>
              <a:gd name="connsiteY1" fmla="*/ 9405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2587"/>
              <a:gd name="connsiteY0" fmla="*/ 0 h 5159255"/>
              <a:gd name="connsiteX1" fmla="*/ 3633961 w 3642587"/>
              <a:gd name="connsiteY1" fmla="*/ 2936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3416"/>
              <a:gd name="connsiteY0" fmla="*/ 0 h 5159255"/>
              <a:gd name="connsiteX1" fmla="*/ 3642587 w 3643416"/>
              <a:gd name="connsiteY1" fmla="*/ 2936 h 5159255"/>
              <a:gd name="connsiteX2" fmla="*/ 3642587 w 3643416"/>
              <a:gd name="connsiteY2" fmla="*/ 5152905 h 5159255"/>
              <a:gd name="connsiteX3" fmla="*/ 105637 w 3643416"/>
              <a:gd name="connsiteY3" fmla="*/ 5159255 h 5159255"/>
              <a:gd name="connsiteX4" fmla="*/ 1703561 w 3643416"/>
              <a:gd name="connsiteY4" fmla="*/ 0 h 5159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3416" h="5159255">
                <a:moveTo>
                  <a:pt x="1703561" y="0"/>
                </a:moveTo>
                <a:lnTo>
                  <a:pt x="3642587" y="2936"/>
                </a:lnTo>
                <a:cubicBezTo>
                  <a:pt x="3645462" y="1719592"/>
                  <a:pt x="3639712" y="3436249"/>
                  <a:pt x="3642587" y="5152905"/>
                </a:cubicBezTo>
                <a:lnTo>
                  <a:pt x="105637" y="5159255"/>
                </a:lnTo>
                <a:cubicBezTo>
                  <a:pt x="-373788" y="2698630"/>
                  <a:pt x="887586" y="796925"/>
                  <a:pt x="1703561" y="0"/>
                </a:cubicBez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GB" sz="1350" noProof="0" dirty="0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302049" y="1007215"/>
            <a:ext cx="4918023" cy="3190787"/>
          </a:xfrm>
        </p:spPr>
        <p:txBody>
          <a:bodyPr/>
          <a:lstStyle>
            <a:lvl1pPr marL="112713" indent="0" algn="l">
              <a:defRPr sz="2600">
                <a:solidFill>
                  <a:schemeClr val="tx1"/>
                </a:solidFill>
              </a:defRPr>
            </a:lvl1pPr>
          </a:lstStyle>
          <a:p>
            <a:r>
              <a:rPr lang="fr-FR" noProof="0" dirty="0" smtClean="0"/>
              <a:t>Cliquez et</a:t>
            </a:r>
            <a:br>
              <a:rPr lang="fr-FR" noProof="0" dirty="0" smtClean="0"/>
            </a:br>
            <a:r>
              <a:rPr lang="fr-FR" noProof="0" dirty="0" smtClean="0"/>
              <a:t>modifiez le titre</a:t>
            </a:r>
            <a:endParaRPr lang="fr-FR" noProof="0" dirty="0"/>
          </a:p>
        </p:txBody>
      </p:sp>
      <p:sp>
        <p:nvSpPr>
          <p:cNvPr id="32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02049" y="3134826"/>
            <a:ext cx="4918023" cy="430887"/>
          </a:xfrm>
        </p:spPr>
        <p:txBody>
          <a:bodyPr anchor="t" anchorCtr="0">
            <a:spAutoFit/>
          </a:bodyPr>
          <a:lstStyle>
            <a:lvl1pPr marL="11271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1" cap="none" baseline="0">
                <a:solidFill>
                  <a:schemeClr val="bg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noProof="0" dirty="0"/>
              <a:t>Cliquez pour modifier le style</a:t>
            </a:r>
            <a:br>
              <a:rPr lang="fr-FR" noProof="0" dirty="0"/>
            </a:br>
            <a:r>
              <a:rPr lang="fr-FR" noProof="0" dirty="0"/>
              <a:t>des sous-titres du masque</a:t>
            </a:r>
          </a:p>
        </p:txBody>
      </p:sp>
      <p:sp>
        <p:nvSpPr>
          <p:cNvPr id="10" name="Rectangle 1030"/>
          <p:cNvSpPr>
            <a:spLocks noChangeArrowheads="1"/>
          </p:cNvSpPr>
          <p:nvPr userDrawn="1"/>
        </p:nvSpPr>
        <p:spPr bwMode="auto">
          <a:xfrm>
            <a:off x="219119" y="4819429"/>
            <a:ext cx="4403725" cy="1365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tIns="0" bIns="0">
            <a:noAutofit/>
          </a:bodyPr>
          <a:lstStyle/>
          <a:p>
            <a:pPr algn="l"/>
            <a:r>
              <a:rPr lang="fr-FR" sz="900" noProof="0" dirty="0" smtClean="0">
                <a:solidFill>
                  <a:schemeClr val="tx1"/>
                </a:solidFill>
                <a:latin typeface="Century Gothic" pitchFamily="34" charset="0"/>
              </a:rPr>
              <a:t>www.thalesgroup.com</a:t>
            </a:r>
            <a:endParaRPr lang="fr-FR" sz="900" noProof="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2" name="Demi-cadre 11"/>
          <p:cNvSpPr/>
          <p:nvPr userDrawn="1"/>
        </p:nvSpPr>
        <p:spPr bwMode="auto">
          <a:xfrm>
            <a:off x="302049" y="1448486"/>
            <a:ext cx="386164" cy="393963"/>
          </a:xfrm>
          <a:prstGeom prst="halfFrame">
            <a:avLst>
              <a:gd name="adj1" fmla="val 12269"/>
              <a:gd name="adj2" fmla="val 13535"/>
            </a:avLst>
          </a:pr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FR" noProof="0" dirty="0">
              <a:solidFill>
                <a:srgbClr val="5DBFD4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49" y="259557"/>
            <a:ext cx="2200645" cy="489881"/>
          </a:xfrm>
          <a:prstGeom prst="rect">
            <a:avLst/>
          </a:prstGeom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3_Diapositive de titre - Trans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1" y="0"/>
            <a:ext cx="3273692" cy="5149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 userDrawn="1"/>
        </p:nvSpPr>
        <p:spPr>
          <a:xfrm>
            <a:off x="-1" y="0"/>
            <a:ext cx="7559505" cy="10072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Freeform 47"/>
          <p:cNvSpPr>
            <a:spLocks/>
          </p:cNvSpPr>
          <p:nvPr userDrawn="1"/>
        </p:nvSpPr>
        <p:spPr bwMode="auto">
          <a:xfrm>
            <a:off x="5210047" y="-17672"/>
            <a:ext cx="3946694" cy="5178844"/>
          </a:xfrm>
          <a:custGeom>
            <a:avLst/>
            <a:gdLst>
              <a:gd name="T0" fmla="*/ 0 w 1237"/>
              <a:gd name="T1" fmla="*/ 1390 h 1746"/>
              <a:gd name="T2" fmla="*/ 33 w 1237"/>
              <a:gd name="T3" fmla="*/ 1746 h 1746"/>
              <a:gd name="T4" fmla="*/ 1237 w 1237"/>
              <a:gd name="T5" fmla="*/ 1746 h 1746"/>
              <a:gd name="T6" fmla="*/ 1237 w 1237"/>
              <a:gd name="T7" fmla="*/ 0 h 1746"/>
              <a:gd name="T8" fmla="*/ 584 w 1237"/>
              <a:gd name="T9" fmla="*/ 0 h 1746"/>
              <a:gd name="T10" fmla="*/ 0 w 1237"/>
              <a:gd name="T11" fmla="*/ 1390 h 1746"/>
              <a:gd name="connsiteX0" fmla="*/ 34 w 10770"/>
              <a:gd name="connsiteY0" fmla="*/ 7961 h 10400"/>
              <a:gd name="connsiteX1" fmla="*/ 100 w 10770"/>
              <a:gd name="connsiteY1" fmla="*/ 8577 h 10400"/>
              <a:gd name="connsiteX2" fmla="*/ 10034 w 10770"/>
              <a:gd name="connsiteY2" fmla="*/ 10000 h 10400"/>
              <a:gd name="connsiteX3" fmla="*/ 10034 w 10770"/>
              <a:gd name="connsiteY3" fmla="*/ 0 h 10400"/>
              <a:gd name="connsiteX4" fmla="*/ 4755 w 10770"/>
              <a:gd name="connsiteY4" fmla="*/ 0 h 10400"/>
              <a:gd name="connsiteX5" fmla="*/ 34 w 10770"/>
              <a:gd name="connsiteY5" fmla="*/ 7961 h 10400"/>
              <a:gd name="connsiteX0" fmla="*/ 34 w 10277"/>
              <a:gd name="connsiteY0" fmla="*/ 7961 h 9176"/>
              <a:gd name="connsiteX1" fmla="*/ 100 w 10277"/>
              <a:gd name="connsiteY1" fmla="*/ 8577 h 9176"/>
              <a:gd name="connsiteX2" fmla="*/ 9276 w 10277"/>
              <a:gd name="connsiteY2" fmla="*/ 8529 h 9176"/>
              <a:gd name="connsiteX3" fmla="*/ 10034 w 10277"/>
              <a:gd name="connsiteY3" fmla="*/ 0 h 9176"/>
              <a:gd name="connsiteX4" fmla="*/ 4755 w 10277"/>
              <a:gd name="connsiteY4" fmla="*/ 0 h 9176"/>
              <a:gd name="connsiteX5" fmla="*/ 34 w 10277"/>
              <a:gd name="connsiteY5" fmla="*/ 7961 h 9176"/>
              <a:gd name="connsiteX0" fmla="*/ 33 w 9764"/>
              <a:gd name="connsiteY0" fmla="*/ 8676 h 10304"/>
              <a:gd name="connsiteX1" fmla="*/ 97 w 9764"/>
              <a:gd name="connsiteY1" fmla="*/ 9347 h 10304"/>
              <a:gd name="connsiteX2" fmla="*/ 9026 w 9764"/>
              <a:gd name="connsiteY2" fmla="*/ 9295 h 10304"/>
              <a:gd name="connsiteX3" fmla="*/ 9764 w 9764"/>
              <a:gd name="connsiteY3" fmla="*/ 0 h 10304"/>
              <a:gd name="connsiteX4" fmla="*/ 4627 w 9764"/>
              <a:gd name="connsiteY4" fmla="*/ 0 h 10304"/>
              <a:gd name="connsiteX5" fmla="*/ 33 w 9764"/>
              <a:gd name="connsiteY5" fmla="*/ 8676 h 10304"/>
              <a:gd name="connsiteX0" fmla="*/ 34 w 10016"/>
              <a:gd name="connsiteY0" fmla="*/ 8420 h 9071"/>
              <a:gd name="connsiteX1" fmla="*/ 99 w 10016"/>
              <a:gd name="connsiteY1" fmla="*/ 9071 h 9071"/>
              <a:gd name="connsiteX2" fmla="*/ 9244 w 10016"/>
              <a:gd name="connsiteY2" fmla="*/ 9021 h 9071"/>
              <a:gd name="connsiteX3" fmla="*/ 10000 w 10016"/>
              <a:gd name="connsiteY3" fmla="*/ 0 h 9071"/>
              <a:gd name="connsiteX4" fmla="*/ 4739 w 10016"/>
              <a:gd name="connsiteY4" fmla="*/ 0 h 9071"/>
              <a:gd name="connsiteX5" fmla="*/ 34 w 10016"/>
              <a:gd name="connsiteY5" fmla="*/ 8420 h 9071"/>
              <a:gd name="connsiteX0" fmla="*/ 34 w 9984"/>
              <a:gd name="connsiteY0" fmla="*/ 9282 h 10000"/>
              <a:gd name="connsiteX1" fmla="*/ 99 w 9984"/>
              <a:gd name="connsiteY1" fmla="*/ 10000 h 10000"/>
              <a:gd name="connsiteX2" fmla="*/ 9229 w 9984"/>
              <a:gd name="connsiteY2" fmla="*/ 9945 h 10000"/>
              <a:gd name="connsiteX3" fmla="*/ 9984 w 9984"/>
              <a:gd name="connsiteY3" fmla="*/ 0 h 10000"/>
              <a:gd name="connsiteX4" fmla="*/ 4731 w 9984"/>
              <a:gd name="connsiteY4" fmla="*/ 0 h 10000"/>
              <a:gd name="connsiteX5" fmla="*/ 34 w 9984"/>
              <a:gd name="connsiteY5" fmla="*/ 9282 h 10000"/>
              <a:gd name="connsiteX0" fmla="*/ 34 w 10052"/>
              <a:gd name="connsiteY0" fmla="*/ 9282 h 10443"/>
              <a:gd name="connsiteX1" fmla="*/ 99 w 10052"/>
              <a:gd name="connsiteY1" fmla="*/ 10000 h 10443"/>
              <a:gd name="connsiteX2" fmla="*/ 9822 w 10052"/>
              <a:gd name="connsiteY2" fmla="*/ 10443 h 10443"/>
              <a:gd name="connsiteX3" fmla="*/ 10000 w 10052"/>
              <a:gd name="connsiteY3" fmla="*/ 0 h 10443"/>
              <a:gd name="connsiteX4" fmla="*/ 4739 w 10052"/>
              <a:gd name="connsiteY4" fmla="*/ 0 h 10443"/>
              <a:gd name="connsiteX5" fmla="*/ 34 w 10052"/>
              <a:gd name="connsiteY5" fmla="*/ 9282 h 10443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9355"/>
              <a:gd name="connsiteY0" fmla="*/ 9282 h 10037"/>
              <a:gd name="connsiteX1" fmla="*/ 99 w 9355"/>
              <a:gd name="connsiteY1" fmla="*/ 10000 h 10037"/>
              <a:gd name="connsiteX2" fmla="*/ 9244 w 9355"/>
              <a:gd name="connsiteY2" fmla="*/ 10037 h 10037"/>
              <a:gd name="connsiteX3" fmla="*/ 9266 w 9355"/>
              <a:gd name="connsiteY3" fmla="*/ 37 h 10037"/>
              <a:gd name="connsiteX4" fmla="*/ 4739 w 9355"/>
              <a:gd name="connsiteY4" fmla="*/ 0 h 10037"/>
              <a:gd name="connsiteX5" fmla="*/ 34 w 9355"/>
              <a:gd name="connsiteY5" fmla="*/ 9282 h 10037"/>
              <a:gd name="connsiteX0" fmla="*/ 36 w 10063"/>
              <a:gd name="connsiteY0" fmla="*/ 9248 h 10000"/>
              <a:gd name="connsiteX1" fmla="*/ 106 w 10063"/>
              <a:gd name="connsiteY1" fmla="*/ 9963 h 10000"/>
              <a:gd name="connsiteX2" fmla="*/ 9881 w 10063"/>
              <a:gd name="connsiteY2" fmla="*/ 10000 h 10000"/>
              <a:gd name="connsiteX3" fmla="*/ 9905 w 10063"/>
              <a:gd name="connsiteY3" fmla="*/ 37 h 10000"/>
              <a:gd name="connsiteX4" fmla="*/ 5066 w 10063"/>
              <a:gd name="connsiteY4" fmla="*/ 0 h 10000"/>
              <a:gd name="connsiteX5" fmla="*/ 36 w 10063"/>
              <a:gd name="connsiteY5" fmla="*/ 9248 h 10000"/>
              <a:gd name="connsiteX0" fmla="*/ 36 w 11201"/>
              <a:gd name="connsiteY0" fmla="*/ 9248 h 10000"/>
              <a:gd name="connsiteX1" fmla="*/ 106 w 11201"/>
              <a:gd name="connsiteY1" fmla="*/ 9963 h 10000"/>
              <a:gd name="connsiteX2" fmla="*/ 9881 w 11201"/>
              <a:gd name="connsiteY2" fmla="*/ 10000 h 10000"/>
              <a:gd name="connsiteX3" fmla="*/ 9905 w 11201"/>
              <a:gd name="connsiteY3" fmla="*/ 37 h 10000"/>
              <a:gd name="connsiteX4" fmla="*/ 5066 w 11201"/>
              <a:gd name="connsiteY4" fmla="*/ 0 h 10000"/>
              <a:gd name="connsiteX5" fmla="*/ 36 w 11201"/>
              <a:gd name="connsiteY5" fmla="*/ 9248 h 10000"/>
              <a:gd name="connsiteX0" fmla="*/ 36 w 9905"/>
              <a:gd name="connsiteY0" fmla="*/ 9248 h 10000"/>
              <a:gd name="connsiteX1" fmla="*/ 106 w 9905"/>
              <a:gd name="connsiteY1" fmla="*/ 9963 h 10000"/>
              <a:gd name="connsiteX2" fmla="*/ 9881 w 9905"/>
              <a:gd name="connsiteY2" fmla="*/ 10000 h 10000"/>
              <a:gd name="connsiteX3" fmla="*/ 9905 w 9905"/>
              <a:gd name="connsiteY3" fmla="*/ 37 h 10000"/>
              <a:gd name="connsiteX4" fmla="*/ 5066 w 9905"/>
              <a:gd name="connsiteY4" fmla="*/ 0 h 10000"/>
              <a:gd name="connsiteX5" fmla="*/ 36 w 9905"/>
              <a:gd name="connsiteY5" fmla="*/ 9248 h 10000"/>
              <a:gd name="connsiteX0" fmla="*/ 37 w 10001"/>
              <a:gd name="connsiteY0" fmla="*/ 9248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9248 h 10000"/>
              <a:gd name="connsiteX0" fmla="*/ 37 w 10001"/>
              <a:gd name="connsiteY0" fmla="*/ 8311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8311 h 10000"/>
              <a:gd name="connsiteX0" fmla="*/ 0 w 9964"/>
              <a:gd name="connsiteY0" fmla="*/ 8311 h 10000"/>
              <a:gd name="connsiteX1" fmla="*/ 71 w 9964"/>
              <a:gd name="connsiteY1" fmla="*/ 9963 h 10000"/>
              <a:gd name="connsiteX2" fmla="*/ 9940 w 9964"/>
              <a:gd name="connsiteY2" fmla="*/ 10000 h 10000"/>
              <a:gd name="connsiteX3" fmla="*/ 9964 w 9964"/>
              <a:gd name="connsiteY3" fmla="*/ 37 h 10000"/>
              <a:gd name="connsiteX4" fmla="*/ 5079 w 9964"/>
              <a:gd name="connsiteY4" fmla="*/ 0 h 10000"/>
              <a:gd name="connsiteX5" fmla="*/ 0 w 9964"/>
              <a:gd name="connsiteY5" fmla="*/ 8311 h 10000"/>
              <a:gd name="connsiteX0" fmla="*/ 5129 w 10032"/>
              <a:gd name="connsiteY0" fmla="*/ 0 h 10000"/>
              <a:gd name="connsiteX1" fmla="*/ 103 w 10032"/>
              <a:gd name="connsiteY1" fmla="*/ 9963 h 10000"/>
              <a:gd name="connsiteX2" fmla="*/ 10008 w 10032"/>
              <a:gd name="connsiteY2" fmla="*/ 10000 h 10000"/>
              <a:gd name="connsiteX3" fmla="*/ 10032 w 10032"/>
              <a:gd name="connsiteY3" fmla="*/ 37 h 10000"/>
              <a:gd name="connsiteX4" fmla="*/ 5129 w 10032"/>
              <a:gd name="connsiteY4" fmla="*/ 0 h 10000"/>
              <a:gd name="connsiteX0" fmla="*/ 5162 w 10065"/>
              <a:gd name="connsiteY0" fmla="*/ 0 h 10000"/>
              <a:gd name="connsiteX1" fmla="*/ 136 w 10065"/>
              <a:gd name="connsiteY1" fmla="*/ 9963 h 10000"/>
              <a:gd name="connsiteX2" fmla="*/ 10041 w 10065"/>
              <a:gd name="connsiteY2" fmla="*/ 10000 h 10000"/>
              <a:gd name="connsiteX3" fmla="*/ 10065 w 10065"/>
              <a:gd name="connsiteY3" fmla="*/ 37 h 10000"/>
              <a:gd name="connsiteX4" fmla="*/ 5162 w 10065"/>
              <a:gd name="connsiteY4" fmla="*/ 0 h 10000"/>
              <a:gd name="connsiteX0" fmla="*/ 5174 w 10077"/>
              <a:gd name="connsiteY0" fmla="*/ 0 h 10000"/>
              <a:gd name="connsiteX1" fmla="*/ 148 w 10077"/>
              <a:gd name="connsiteY1" fmla="*/ 9963 h 10000"/>
              <a:gd name="connsiteX2" fmla="*/ 10053 w 10077"/>
              <a:gd name="connsiteY2" fmla="*/ 10000 h 10000"/>
              <a:gd name="connsiteX3" fmla="*/ 10077 w 10077"/>
              <a:gd name="connsiteY3" fmla="*/ 37 h 10000"/>
              <a:gd name="connsiteX4" fmla="*/ 5174 w 10077"/>
              <a:gd name="connsiteY4" fmla="*/ 0 h 10000"/>
              <a:gd name="connsiteX0" fmla="*/ 4965 w 9868"/>
              <a:gd name="connsiteY0" fmla="*/ 0 h 10000"/>
              <a:gd name="connsiteX1" fmla="*/ 156 w 9868"/>
              <a:gd name="connsiteY1" fmla="*/ 9963 h 10000"/>
              <a:gd name="connsiteX2" fmla="*/ 9844 w 9868"/>
              <a:gd name="connsiteY2" fmla="*/ 10000 h 10000"/>
              <a:gd name="connsiteX3" fmla="*/ 9868 w 9868"/>
              <a:gd name="connsiteY3" fmla="*/ 37 h 10000"/>
              <a:gd name="connsiteX4" fmla="*/ 4965 w 9868"/>
              <a:gd name="connsiteY4" fmla="*/ 0 h 10000"/>
              <a:gd name="connsiteX0" fmla="*/ 4977 w 9946"/>
              <a:gd name="connsiteY0" fmla="*/ 0 h 10000"/>
              <a:gd name="connsiteX1" fmla="*/ 104 w 9946"/>
              <a:gd name="connsiteY1" fmla="*/ 9963 h 10000"/>
              <a:gd name="connsiteX2" fmla="*/ 9922 w 9946"/>
              <a:gd name="connsiteY2" fmla="*/ 10000 h 10000"/>
              <a:gd name="connsiteX3" fmla="*/ 9946 w 9946"/>
              <a:gd name="connsiteY3" fmla="*/ 37 h 10000"/>
              <a:gd name="connsiteX4" fmla="*/ 4977 w 9946"/>
              <a:gd name="connsiteY4" fmla="*/ 0 h 10000"/>
              <a:gd name="connsiteX0" fmla="*/ 5026 w 10022"/>
              <a:gd name="connsiteY0" fmla="*/ 0 h 10000"/>
              <a:gd name="connsiteX1" fmla="*/ 127 w 10022"/>
              <a:gd name="connsiteY1" fmla="*/ 9963 h 10000"/>
              <a:gd name="connsiteX2" fmla="*/ 9998 w 10022"/>
              <a:gd name="connsiteY2" fmla="*/ 10000 h 10000"/>
              <a:gd name="connsiteX3" fmla="*/ 10022 w 10022"/>
              <a:gd name="connsiteY3" fmla="*/ 37 h 10000"/>
              <a:gd name="connsiteX4" fmla="*/ 5026 w 10022"/>
              <a:gd name="connsiteY4" fmla="*/ 0 h 10000"/>
              <a:gd name="connsiteX0" fmla="*/ 5168 w 10164"/>
              <a:gd name="connsiteY0" fmla="*/ 0 h 10000"/>
              <a:gd name="connsiteX1" fmla="*/ 122 w 10164"/>
              <a:gd name="connsiteY1" fmla="*/ 9963 h 10000"/>
              <a:gd name="connsiteX2" fmla="*/ 10140 w 10164"/>
              <a:gd name="connsiteY2" fmla="*/ 10000 h 10000"/>
              <a:gd name="connsiteX3" fmla="*/ 10164 w 10164"/>
              <a:gd name="connsiteY3" fmla="*/ 37 h 10000"/>
              <a:gd name="connsiteX4" fmla="*/ 5168 w 10164"/>
              <a:gd name="connsiteY4" fmla="*/ 0 h 10000"/>
              <a:gd name="connsiteX0" fmla="*/ 5168 w 10164"/>
              <a:gd name="connsiteY0" fmla="*/ 0 h 9987"/>
              <a:gd name="connsiteX1" fmla="*/ 122 w 10164"/>
              <a:gd name="connsiteY1" fmla="*/ 9963 h 9987"/>
              <a:gd name="connsiteX2" fmla="*/ 10140 w 10164"/>
              <a:gd name="connsiteY2" fmla="*/ 9987 h 9987"/>
              <a:gd name="connsiteX3" fmla="*/ 10164 w 10164"/>
              <a:gd name="connsiteY3" fmla="*/ 37 h 9987"/>
              <a:gd name="connsiteX4" fmla="*/ 5168 w 10164"/>
              <a:gd name="connsiteY4" fmla="*/ 0 h 9987"/>
              <a:gd name="connsiteX0" fmla="*/ 5085 w 10000"/>
              <a:gd name="connsiteY0" fmla="*/ 1 h 10001"/>
              <a:gd name="connsiteX1" fmla="*/ 120 w 10000"/>
              <a:gd name="connsiteY1" fmla="*/ 9977 h 10001"/>
              <a:gd name="connsiteX2" fmla="*/ 9976 w 10000"/>
              <a:gd name="connsiteY2" fmla="*/ 10001 h 10001"/>
              <a:gd name="connsiteX3" fmla="*/ 10000 w 10000"/>
              <a:gd name="connsiteY3" fmla="*/ 0 h 10001"/>
              <a:gd name="connsiteX4" fmla="*/ 5085 w 10000"/>
              <a:gd name="connsiteY4" fmla="*/ 1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1">
                <a:moveTo>
                  <a:pt x="5085" y="1"/>
                </a:moveTo>
                <a:cubicBezTo>
                  <a:pt x="2196" y="2118"/>
                  <a:pt x="-623" y="5218"/>
                  <a:pt x="120" y="9977"/>
                </a:cubicBezTo>
                <a:lnTo>
                  <a:pt x="9976" y="10001"/>
                </a:lnTo>
                <a:cubicBezTo>
                  <a:pt x="9988" y="5013"/>
                  <a:pt x="9992" y="3325"/>
                  <a:pt x="10000" y="0"/>
                </a:cubicBezTo>
                <a:lnTo>
                  <a:pt x="5085" y="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 noProof="0" dirty="0">
              <a:solidFill>
                <a:srgbClr val="5DBFD4"/>
              </a:solidFill>
            </a:endParaRPr>
          </a:p>
        </p:txBody>
      </p:sp>
      <p:sp>
        <p:nvSpPr>
          <p:cNvPr id="10" name="Rectangle 1"/>
          <p:cNvSpPr/>
          <p:nvPr userDrawn="1"/>
        </p:nvSpPr>
        <p:spPr bwMode="auto">
          <a:xfrm>
            <a:off x="5501412" y="-9405"/>
            <a:ext cx="3643416" cy="5159255"/>
          </a:xfrm>
          <a:custGeom>
            <a:avLst/>
            <a:gdLst>
              <a:gd name="connsiteX0" fmla="*/ 0 w 3657600"/>
              <a:gd name="connsiteY0" fmla="*/ 0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0 w 3657600"/>
              <a:gd name="connsiteY4" fmla="*/ 0 h 5143500"/>
              <a:gd name="connsiteX0" fmla="*/ 2114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2114550 w 3657600"/>
              <a:gd name="connsiteY4" fmla="*/ 9525 h 5143500"/>
              <a:gd name="connsiteX0" fmla="*/ 1733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1733550 w 3657600"/>
              <a:gd name="connsiteY4" fmla="*/ 9525 h 5143500"/>
              <a:gd name="connsiteX0" fmla="*/ 1600200 w 3524250"/>
              <a:gd name="connsiteY0" fmla="*/ 9525 h 5143500"/>
              <a:gd name="connsiteX1" fmla="*/ 3524250 w 3524250"/>
              <a:gd name="connsiteY1" fmla="*/ 0 h 5143500"/>
              <a:gd name="connsiteX2" fmla="*/ 3524250 w 3524250"/>
              <a:gd name="connsiteY2" fmla="*/ 5143500 h 5143500"/>
              <a:gd name="connsiteX3" fmla="*/ 0 w 3524250"/>
              <a:gd name="connsiteY3" fmla="*/ 5143500 h 5143500"/>
              <a:gd name="connsiteX4" fmla="*/ 1600200 w 3524250"/>
              <a:gd name="connsiteY4" fmla="*/ 9525 h 5143500"/>
              <a:gd name="connsiteX0" fmla="*/ 1687405 w 3611455"/>
              <a:gd name="connsiteY0" fmla="*/ 9525 h 5143500"/>
              <a:gd name="connsiteX1" fmla="*/ 3611455 w 3611455"/>
              <a:gd name="connsiteY1" fmla="*/ 0 h 5143500"/>
              <a:gd name="connsiteX2" fmla="*/ 3611455 w 3611455"/>
              <a:gd name="connsiteY2" fmla="*/ 5143500 h 5143500"/>
              <a:gd name="connsiteX3" fmla="*/ 87205 w 3611455"/>
              <a:gd name="connsiteY3" fmla="*/ 5143500 h 5143500"/>
              <a:gd name="connsiteX4" fmla="*/ 1687405 w 3611455"/>
              <a:gd name="connsiteY4" fmla="*/ 9525 h 5143500"/>
              <a:gd name="connsiteX0" fmla="*/ 1685374 w 3609424"/>
              <a:gd name="connsiteY0" fmla="*/ 9525 h 5143500"/>
              <a:gd name="connsiteX1" fmla="*/ 3609424 w 3609424"/>
              <a:gd name="connsiteY1" fmla="*/ 0 h 5143500"/>
              <a:gd name="connsiteX2" fmla="*/ 3609424 w 3609424"/>
              <a:gd name="connsiteY2" fmla="*/ 5143500 h 5143500"/>
              <a:gd name="connsiteX3" fmla="*/ 85174 w 3609424"/>
              <a:gd name="connsiteY3" fmla="*/ 5143500 h 5143500"/>
              <a:gd name="connsiteX4" fmla="*/ 1685374 w 3609424"/>
              <a:gd name="connsiteY4" fmla="*/ 9525 h 5143500"/>
              <a:gd name="connsiteX0" fmla="*/ 1671927 w 3595977"/>
              <a:gd name="connsiteY0" fmla="*/ 9525 h 5143500"/>
              <a:gd name="connsiteX1" fmla="*/ 3595977 w 3595977"/>
              <a:gd name="connsiteY1" fmla="*/ 0 h 5143500"/>
              <a:gd name="connsiteX2" fmla="*/ 3595977 w 3595977"/>
              <a:gd name="connsiteY2" fmla="*/ 5143500 h 5143500"/>
              <a:gd name="connsiteX3" fmla="*/ 71727 w 3595977"/>
              <a:gd name="connsiteY3" fmla="*/ 5143500 h 5143500"/>
              <a:gd name="connsiteX4" fmla="*/ 1671927 w 3595977"/>
              <a:gd name="connsiteY4" fmla="*/ 9525 h 5143500"/>
              <a:gd name="connsiteX0" fmla="*/ 1696573 w 3620623"/>
              <a:gd name="connsiteY0" fmla="*/ 9525 h 5143500"/>
              <a:gd name="connsiteX1" fmla="*/ 3620623 w 3620623"/>
              <a:gd name="connsiteY1" fmla="*/ 0 h 5143500"/>
              <a:gd name="connsiteX2" fmla="*/ 3620623 w 3620623"/>
              <a:gd name="connsiteY2" fmla="*/ 5143500 h 5143500"/>
              <a:gd name="connsiteX3" fmla="*/ 96373 w 3620623"/>
              <a:gd name="connsiteY3" fmla="*/ 5143500 h 5143500"/>
              <a:gd name="connsiteX4" fmla="*/ 1696573 w 3620623"/>
              <a:gd name="connsiteY4" fmla="*/ 9525 h 5143500"/>
              <a:gd name="connsiteX0" fmla="*/ 1714885 w 3638935"/>
              <a:gd name="connsiteY0" fmla="*/ 9525 h 5143500"/>
              <a:gd name="connsiteX1" fmla="*/ 3638935 w 3638935"/>
              <a:gd name="connsiteY1" fmla="*/ 0 h 5143500"/>
              <a:gd name="connsiteX2" fmla="*/ 3638935 w 3638935"/>
              <a:gd name="connsiteY2" fmla="*/ 5143500 h 5143500"/>
              <a:gd name="connsiteX3" fmla="*/ 114685 w 3638935"/>
              <a:gd name="connsiteY3" fmla="*/ 5143500 h 5143500"/>
              <a:gd name="connsiteX4" fmla="*/ 1714885 w 3638935"/>
              <a:gd name="connsiteY4" fmla="*/ 9525 h 5143500"/>
              <a:gd name="connsiteX0" fmla="*/ 1718138 w 3642188"/>
              <a:gd name="connsiteY0" fmla="*/ 9525 h 5143500"/>
              <a:gd name="connsiteX1" fmla="*/ 3642188 w 3642188"/>
              <a:gd name="connsiteY1" fmla="*/ 0 h 5143500"/>
              <a:gd name="connsiteX2" fmla="*/ 3642188 w 3642188"/>
              <a:gd name="connsiteY2" fmla="*/ 5143500 h 5143500"/>
              <a:gd name="connsiteX3" fmla="*/ 117938 w 3642188"/>
              <a:gd name="connsiteY3" fmla="*/ 5143500 h 5143500"/>
              <a:gd name="connsiteX4" fmla="*/ 1718138 w 3642188"/>
              <a:gd name="connsiteY4" fmla="*/ 9525 h 5143500"/>
              <a:gd name="connsiteX0" fmla="*/ 1729957 w 3654007"/>
              <a:gd name="connsiteY0" fmla="*/ 9525 h 5149850"/>
              <a:gd name="connsiteX1" fmla="*/ 3654007 w 3654007"/>
              <a:gd name="connsiteY1" fmla="*/ 0 h 5149850"/>
              <a:gd name="connsiteX2" fmla="*/ 3654007 w 3654007"/>
              <a:gd name="connsiteY2" fmla="*/ 5143500 h 5149850"/>
              <a:gd name="connsiteX3" fmla="*/ 117057 w 3654007"/>
              <a:gd name="connsiteY3" fmla="*/ 5149850 h 5149850"/>
              <a:gd name="connsiteX4" fmla="*/ 1729957 w 3654007"/>
              <a:gd name="connsiteY4" fmla="*/ 9525 h 5149850"/>
              <a:gd name="connsiteX0" fmla="*/ 1652638 w 3576688"/>
              <a:gd name="connsiteY0" fmla="*/ 9525 h 5149850"/>
              <a:gd name="connsiteX1" fmla="*/ 3576688 w 3576688"/>
              <a:gd name="connsiteY1" fmla="*/ 0 h 5149850"/>
              <a:gd name="connsiteX2" fmla="*/ 3576688 w 3576688"/>
              <a:gd name="connsiteY2" fmla="*/ 5143500 h 5149850"/>
              <a:gd name="connsiteX3" fmla="*/ 39738 w 3576688"/>
              <a:gd name="connsiteY3" fmla="*/ 5149850 h 5149850"/>
              <a:gd name="connsiteX4" fmla="*/ 1652638 w 3576688"/>
              <a:gd name="connsiteY4" fmla="*/ 9525 h 5149850"/>
              <a:gd name="connsiteX0" fmla="*/ 1715094 w 3639144"/>
              <a:gd name="connsiteY0" fmla="*/ 9525 h 5149850"/>
              <a:gd name="connsiteX1" fmla="*/ 3639144 w 3639144"/>
              <a:gd name="connsiteY1" fmla="*/ 0 h 5149850"/>
              <a:gd name="connsiteX2" fmla="*/ 3639144 w 3639144"/>
              <a:gd name="connsiteY2" fmla="*/ 5143500 h 5149850"/>
              <a:gd name="connsiteX3" fmla="*/ 102194 w 3639144"/>
              <a:gd name="connsiteY3" fmla="*/ 5149850 h 5149850"/>
              <a:gd name="connsiteX4" fmla="*/ 1715094 w 3639144"/>
              <a:gd name="connsiteY4" fmla="*/ 9525 h 5149850"/>
              <a:gd name="connsiteX0" fmla="*/ 1709147 w 3639547"/>
              <a:gd name="connsiteY0" fmla="*/ 0 h 5165725"/>
              <a:gd name="connsiteX1" fmla="*/ 3639547 w 3639547"/>
              <a:gd name="connsiteY1" fmla="*/ 15875 h 5165725"/>
              <a:gd name="connsiteX2" fmla="*/ 3639547 w 3639547"/>
              <a:gd name="connsiteY2" fmla="*/ 5159375 h 5165725"/>
              <a:gd name="connsiteX3" fmla="*/ 102597 w 3639547"/>
              <a:gd name="connsiteY3" fmla="*/ 5165725 h 5165725"/>
              <a:gd name="connsiteX4" fmla="*/ 1709147 w 3639547"/>
              <a:gd name="connsiteY4" fmla="*/ 0 h 5165725"/>
              <a:gd name="connsiteX0" fmla="*/ 1701671 w 3632071"/>
              <a:gd name="connsiteY0" fmla="*/ 0 h 5165725"/>
              <a:gd name="connsiteX1" fmla="*/ 3632071 w 3632071"/>
              <a:gd name="connsiteY1" fmla="*/ 15875 h 5165725"/>
              <a:gd name="connsiteX2" fmla="*/ 3632071 w 3632071"/>
              <a:gd name="connsiteY2" fmla="*/ 5159375 h 5165725"/>
              <a:gd name="connsiteX3" fmla="*/ 95121 w 3632071"/>
              <a:gd name="connsiteY3" fmla="*/ 5165725 h 5165725"/>
              <a:gd name="connsiteX4" fmla="*/ 1701671 w 3632071"/>
              <a:gd name="connsiteY4" fmla="*/ 0 h 5165725"/>
              <a:gd name="connsiteX0" fmla="*/ 1705460 w 3635860"/>
              <a:gd name="connsiteY0" fmla="*/ 0 h 5165725"/>
              <a:gd name="connsiteX1" fmla="*/ 3635860 w 3635860"/>
              <a:gd name="connsiteY1" fmla="*/ 15875 h 5165725"/>
              <a:gd name="connsiteX2" fmla="*/ 3635860 w 3635860"/>
              <a:gd name="connsiteY2" fmla="*/ 5159375 h 5165725"/>
              <a:gd name="connsiteX3" fmla="*/ 98910 w 3635860"/>
              <a:gd name="connsiteY3" fmla="*/ 5165725 h 5165725"/>
              <a:gd name="connsiteX4" fmla="*/ 1705460 w 3635860"/>
              <a:gd name="connsiteY4" fmla="*/ 0 h 5165725"/>
              <a:gd name="connsiteX0" fmla="*/ 1711650 w 3642050"/>
              <a:gd name="connsiteY0" fmla="*/ 0 h 5165725"/>
              <a:gd name="connsiteX1" fmla="*/ 3642050 w 3642050"/>
              <a:gd name="connsiteY1" fmla="*/ 15875 h 5165725"/>
              <a:gd name="connsiteX2" fmla="*/ 3642050 w 3642050"/>
              <a:gd name="connsiteY2" fmla="*/ 5159375 h 5165725"/>
              <a:gd name="connsiteX3" fmla="*/ 105100 w 3642050"/>
              <a:gd name="connsiteY3" fmla="*/ 5165725 h 5165725"/>
              <a:gd name="connsiteX4" fmla="*/ 1711650 w 3642050"/>
              <a:gd name="connsiteY4" fmla="*/ 0 h 5165725"/>
              <a:gd name="connsiteX0" fmla="*/ 1703561 w 3642587"/>
              <a:gd name="connsiteY0" fmla="*/ 0 h 5159255"/>
              <a:gd name="connsiteX1" fmla="*/ 3642587 w 3642587"/>
              <a:gd name="connsiteY1" fmla="*/ 9405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2587"/>
              <a:gd name="connsiteY0" fmla="*/ 0 h 5159255"/>
              <a:gd name="connsiteX1" fmla="*/ 3633961 w 3642587"/>
              <a:gd name="connsiteY1" fmla="*/ 2936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3416"/>
              <a:gd name="connsiteY0" fmla="*/ 0 h 5159255"/>
              <a:gd name="connsiteX1" fmla="*/ 3642587 w 3643416"/>
              <a:gd name="connsiteY1" fmla="*/ 2936 h 5159255"/>
              <a:gd name="connsiteX2" fmla="*/ 3642587 w 3643416"/>
              <a:gd name="connsiteY2" fmla="*/ 5152905 h 5159255"/>
              <a:gd name="connsiteX3" fmla="*/ 105637 w 3643416"/>
              <a:gd name="connsiteY3" fmla="*/ 5159255 h 5159255"/>
              <a:gd name="connsiteX4" fmla="*/ 1703561 w 3643416"/>
              <a:gd name="connsiteY4" fmla="*/ 0 h 5159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3416" h="5159255">
                <a:moveTo>
                  <a:pt x="1703561" y="0"/>
                </a:moveTo>
                <a:lnTo>
                  <a:pt x="3642587" y="2936"/>
                </a:lnTo>
                <a:cubicBezTo>
                  <a:pt x="3645462" y="1719592"/>
                  <a:pt x="3639712" y="3436249"/>
                  <a:pt x="3642587" y="5152905"/>
                </a:cubicBezTo>
                <a:lnTo>
                  <a:pt x="105637" y="5159255"/>
                </a:lnTo>
                <a:cubicBezTo>
                  <a:pt x="-373788" y="2698630"/>
                  <a:pt x="887586" y="796925"/>
                  <a:pt x="1703561" y="0"/>
                </a:cubicBez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GB" sz="1350" noProof="0" dirty="0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302049" y="1007215"/>
            <a:ext cx="4918023" cy="3190787"/>
          </a:xfrm>
        </p:spPr>
        <p:txBody>
          <a:bodyPr/>
          <a:lstStyle>
            <a:lvl1pPr marL="112713" indent="0" algn="l">
              <a:defRPr sz="2600">
                <a:solidFill>
                  <a:schemeClr val="tx1"/>
                </a:solidFill>
              </a:defRPr>
            </a:lvl1pPr>
          </a:lstStyle>
          <a:p>
            <a:r>
              <a:rPr lang="fr-FR" noProof="0" dirty="0" smtClean="0"/>
              <a:t>Cliquez et</a:t>
            </a:r>
            <a:br>
              <a:rPr lang="fr-FR" noProof="0" dirty="0" smtClean="0"/>
            </a:br>
            <a:r>
              <a:rPr lang="fr-FR" noProof="0" dirty="0" smtClean="0"/>
              <a:t>modifiez le titre</a:t>
            </a:r>
            <a:endParaRPr lang="fr-FR" noProof="0" dirty="0"/>
          </a:p>
        </p:txBody>
      </p:sp>
      <p:sp>
        <p:nvSpPr>
          <p:cNvPr id="32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02049" y="3134826"/>
            <a:ext cx="4918023" cy="430887"/>
          </a:xfrm>
        </p:spPr>
        <p:txBody>
          <a:bodyPr anchor="t" anchorCtr="0">
            <a:spAutoFit/>
          </a:bodyPr>
          <a:lstStyle>
            <a:lvl1pPr marL="11271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1" cap="none" baseline="0">
                <a:solidFill>
                  <a:schemeClr val="bg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noProof="0" dirty="0"/>
              <a:t>Cliquez pour modifier le style</a:t>
            </a:r>
            <a:br>
              <a:rPr lang="fr-FR" noProof="0" dirty="0"/>
            </a:br>
            <a:r>
              <a:rPr lang="fr-FR" noProof="0" dirty="0"/>
              <a:t>des sous-titres du masque</a:t>
            </a:r>
          </a:p>
        </p:txBody>
      </p:sp>
      <p:sp>
        <p:nvSpPr>
          <p:cNvPr id="11" name="Rectangle 1030"/>
          <p:cNvSpPr>
            <a:spLocks noChangeArrowheads="1"/>
          </p:cNvSpPr>
          <p:nvPr userDrawn="1"/>
        </p:nvSpPr>
        <p:spPr bwMode="auto">
          <a:xfrm>
            <a:off x="219119" y="4819429"/>
            <a:ext cx="4403725" cy="1365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tIns="0" bIns="0">
            <a:noAutofit/>
          </a:bodyPr>
          <a:lstStyle/>
          <a:p>
            <a:pPr algn="l"/>
            <a:r>
              <a:rPr lang="fr-FR" sz="900" noProof="0" dirty="0" smtClean="0">
                <a:solidFill>
                  <a:schemeClr val="tx1"/>
                </a:solidFill>
                <a:latin typeface="Century Gothic" pitchFamily="34" charset="0"/>
              </a:rPr>
              <a:t>www.thalesgroup.com</a:t>
            </a:r>
            <a:endParaRPr lang="fr-FR" sz="900" noProof="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2" name="Demi-cadre 11"/>
          <p:cNvSpPr/>
          <p:nvPr userDrawn="1"/>
        </p:nvSpPr>
        <p:spPr bwMode="auto">
          <a:xfrm>
            <a:off x="302049" y="1448486"/>
            <a:ext cx="386164" cy="393963"/>
          </a:xfrm>
          <a:prstGeom prst="halfFrame">
            <a:avLst>
              <a:gd name="adj1" fmla="val 12269"/>
              <a:gd name="adj2" fmla="val 13535"/>
            </a:avLst>
          </a:pr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FR" noProof="0" dirty="0">
              <a:solidFill>
                <a:srgbClr val="5DBFD4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49" y="259557"/>
            <a:ext cx="2200645" cy="48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430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4_Diapositive de titre - Defence (La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1" y="0"/>
            <a:ext cx="3273692" cy="5149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 userDrawn="1"/>
        </p:nvSpPr>
        <p:spPr>
          <a:xfrm>
            <a:off x="-1" y="0"/>
            <a:ext cx="7559505" cy="10072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Freeform 47"/>
          <p:cNvSpPr>
            <a:spLocks/>
          </p:cNvSpPr>
          <p:nvPr userDrawn="1"/>
        </p:nvSpPr>
        <p:spPr bwMode="auto">
          <a:xfrm>
            <a:off x="5210047" y="-17672"/>
            <a:ext cx="3946694" cy="5178844"/>
          </a:xfrm>
          <a:custGeom>
            <a:avLst/>
            <a:gdLst>
              <a:gd name="T0" fmla="*/ 0 w 1237"/>
              <a:gd name="T1" fmla="*/ 1390 h 1746"/>
              <a:gd name="T2" fmla="*/ 33 w 1237"/>
              <a:gd name="T3" fmla="*/ 1746 h 1746"/>
              <a:gd name="T4" fmla="*/ 1237 w 1237"/>
              <a:gd name="T5" fmla="*/ 1746 h 1746"/>
              <a:gd name="T6" fmla="*/ 1237 w 1237"/>
              <a:gd name="T7" fmla="*/ 0 h 1746"/>
              <a:gd name="T8" fmla="*/ 584 w 1237"/>
              <a:gd name="T9" fmla="*/ 0 h 1746"/>
              <a:gd name="T10" fmla="*/ 0 w 1237"/>
              <a:gd name="T11" fmla="*/ 1390 h 1746"/>
              <a:gd name="connsiteX0" fmla="*/ 34 w 10770"/>
              <a:gd name="connsiteY0" fmla="*/ 7961 h 10400"/>
              <a:gd name="connsiteX1" fmla="*/ 100 w 10770"/>
              <a:gd name="connsiteY1" fmla="*/ 8577 h 10400"/>
              <a:gd name="connsiteX2" fmla="*/ 10034 w 10770"/>
              <a:gd name="connsiteY2" fmla="*/ 10000 h 10400"/>
              <a:gd name="connsiteX3" fmla="*/ 10034 w 10770"/>
              <a:gd name="connsiteY3" fmla="*/ 0 h 10400"/>
              <a:gd name="connsiteX4" fmla="*/ 4755 w 10770"/>
              <a:gd name="connsiteY4" fmla="*/ 0 h 10400"/>
              <a:gd name="connsiteX5" fmla="*/ 34 w 10770"/>
              <a:gd name="connsiteY5" fmla="*/ 7961 h 10400"/>
              <a:gd name="connsiteX0" fmla="*/ 34 w 10277"/>
              <a:gd name="connsiteY0" fmla="*/ 7961 h 9176"/>
              <a:gd name="connsiteX1" fmla="*/ 100 w 10277"/>
              <a:gd name="connsiteY1" fmla="*/ 8577 h 9176"/>
              <a:gd name="connsiteX2" fmla="*/ 9276 w 10277"/>
              <a:gd name="connsiteY2" fmla="*/ 8529 h 9176"/>
              <a:gd name="connsiteX3" fmla="*/ 10034 w 10277"/>
              <a:gd name="connsiteY3" fmla="*/ 0 h 9176"/>
              <a:gd name="connsiteX4" fmla="*/ 4755 w 10277"/>
              <a:gd name="connsiteY4" fmla="*/ 0 h 9176"/>
              <a:gd name="connsiteX5" fmla="*/ 34 w 10277"/>
              <a:gd name="connsiteY5" fmla="*/ 7961 h 9176"/>
              <a:gd name="connsiteX0" fmla="*/ 33 w 9764"/>
              <a:gd name="connsiteY0" fmla="*/ 8676 h 10304"/>
              <a:gd name="connsiteX1" fmla="*/ 97 w 9764"/>
              <a:gd name="connsiteY1" fmla="*/ 9347 h 10304"/>
              <a:gd name="connsiteX2" fmla="*/ 9026 w 9764"/>
              <a:gd name="connsiteY2" fmla="*/ 9295 h 10304"/>
              <a:gd name="connsiteX3" fmla="*/ 9764 w 9764"/>
              <a:gd name="connsiteY3" fmla="*/ 0 h 10304"/>
              <a:gd name="connsiteX4" fmla="*/ 4627 w 9764"/>
              <a:gd name="connsiteY4" fmla="*/ 0 h 10304"/>
              <a:gd name="connsiteX5" fmla="*/ 33 w 9764"/>
              <a:gd name="connsiteY5" fmla="*/ 8676 h 10304"/>
              <a:gd name="connsiteX0" fmla="*/ 34 w 10016"/>
              <a:gd name="connsiteY0" fmla="*/ 8420 h 9071"/>
              <a:gd name="connsiteX1" fmla="*/ 99 w 10016"/>
              <a:gd name="connsiteY1" fmla="*/ 9071 h 9071"/>
              <a:gd name="connsiteX2" fmla="*/ 9244 w 10016"/>
              <a:gd name="connsiteY2" fmla="*/ 9021 h 9071"/>
              <a:gd name="connsiteX3" fmla="*/ 10000 w 10016"/>
              <a:gd name="connsiteY3" fmla="*/ 0 h 9071"/>
              <a:gd name="connsiteX4" fmla="*/ 4739 w 10016"/>
              <a:gd name="connsiteY4" fmla="*/ 0 h 9071"/>
              <a:gd name="connsiteX5" fmla="*/ 34 w 10016"/>
              <a:gd name="connsiteY5" fmla="*/ 8420 h 9071"/>
              <a:gd name="connsiteX0" fmla="*/ 34 w 9984"/>
              <a:gd name="connsiteY0" fmla="*/ 9282 h 10000"/>
              <a:gd name="connsiteX1" fmla="*/ 99 w 9984"/>
              <a:gd name="connsiteY1" fmla="*/ 10000 h 10000"/>
              <a:gd name="connsiteX2" fmla="*/ 9229 w 9984"/>
              <a:gd name="connsiteY2" fmla="*/ 9945 h 10000"/>
              <a:gd name="connsiteX3" fmla="*/ 9984 w 9984"/>
              <a:gd name="connsiteY3" fmla="*/ 0 h 10000"/>
              <a:gd name="connsiteX4" fmla="*/ 4731 w 9984"/>
              <a:gd name="connsiteY4" fmla="*/ 0 h 10000"/>
              <a:gd name="connsiteX5" fmla="*/ 34 w 9984"/>
              <a:gd name="connsiteY5" fmla="*/ 9282 h 10000"/>
              <a:gd name="connsiteX0" fmla="*/ 34 w 10052"/>
              <a:gd name="connsiteY0" fmla="*/ 9282 h 10443"/>
              <a:gd name="connsiteX1" fmla="*/ 99 w 10052"/>
              <a:gd name="connsiteY1" fmla="*/ 10000 h 10443"/>
              <a:gd name="connsiteX2" fmla="*/ 9822 w 10052"/>
              <a:gd name="connsiteY2" fmla="*/ 10443 h 10443"/>
              <a:gd name="connsiteX3" fmla="*/ 10000 w 10052"/>
              <a:gd name="connsiteY3" fmla="*/ 0 h 10443"/>
              <a:gd name="connsiteX4" fmla="*/ 4739 w 10052"/>
              <a:gd name="connsiteY4" fmla="*/ 0 h 10443"/>
              <a:gd name="connsiteX5" fmla="*/ 34 w 10052"/>
              <a:gd name="connsiteY5" fmla="*/ 9282 h 10443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9355"/>
              <a:gd name="connsiteY0" fmla="*/ 9282 h 10037"/>
              <a:gd name="connsiteX1" fmla="*/ 99 w 9355"/>
              <a:gd name="connsiteY1" fmla="*/ 10000 h 10037"/>
              <a:gd name="connsiteX2" fmla="*/ 9244 w 9355"/>
              <a:gd name="connsiteY2" fmla="*/ 10037 h 10037"/>
              <a:gd name="connsiteX3" fmla="*/ 9266 w 9355"/>
              <a:gd name="connsiteY3" fmla="*/ 37 h 10037"/>
              <a:gd name="connsiteX4" fmla="*/ 4739 w 9355"/>
              <a:gd name="connsiteY4" fmla="*/ 0 h 10037"/>
              <a:gd name="connsiteX5" fmla="*/ 34 w 9355"/>
              <a:gd name="connsiteY5" fmla="*/ 9282 h 10037"/>
              <a:gd name="connsiteX0" fmla="*/ 36 w 10063"/>
              <a:gd name="connsiteY0" fmla="*/ 9248 h 10000"/>
              <a:gd name="connsiteX1" fmla="*/ 106 w 10063"/>
              <a:gd name="connsiteY1" fmla="*/ 9963 h 10000"/>
              <a:gd name="connsiteX2" fmla="*/ 9881 w 10063"/>
              <a:gd name="connsiteY2" fmla="*/ 10000 h 10000"/>
              <a:gd name="connsiteX3" fmla="*/ 9905 w 10063"/>
              <a:gd name="connsiteY3" fmla="*/ 37 h 10000"/>
              <a:gd name="connsiteX4" fmla="*/ 5066 w 10063"/>
              <a:gd name="connsiteY4" fmla="*/ 0 h 10000"/>
              <a:gd name="connsiteX5" fmla="*/ 36 w 10063"/>
              <a:gd name="connsiteY5" fmla="*/ 9248 h 10000"/>
              <a:gd name="connsiteX0" fmla="*/ 36 w 11201"/>
              <a:gd name="connsiteY0" fmla="*/ 9248 h 10000"/>
              <a:gd name="connsiteX1" fmla="*/ 106 w 11201"/>
              <a:gd name="connsiteY1" fmla="*/ 9963 h 10000"/>
              <a:gd name="connsiteX2" fmla="*/ 9881 w 11201"/>
              <a:gd name="connsiteY2" fmla="*/ 10000 h 10000"/>
              <a:gd name="connsiteX3" fmla="*/ 9905 w 11201"/>
              <a:gd name="connsiteY3" fmla="*/ 37 h 10000"/>
              <a:gd name="connsiteX4" fmla="*/ 5066 w 11201"/>
              <a:gd name="connsiteY4" fmla="*/ 0 h 10000"/>
              <a:gd name="connsiteX5" fmla="*/ 36 w 11201"/>
              <a:gd name="connsiteY5" fmla="*/ 9248 h 10000"/>
              <a:gd name="connsiteX0" fmla="*/ 36 w 9905"/>
              <a:gd name="connsiteY0" fmla="*/ 9248 h 10000"/>
              <a:gd name="connsiteX1" fmla="*/ 106 w 9905"/>
              <a:gd name="connsiteY1" fmla="*/ 9963 h 10000"/>
              <a:gd name="connsiteX2" fmla="*/ 9881 w 9905"/>
              <a:gd name="connsiteY2" fmla="*/ 10000 h 10000"/>
              <a:gd name="connsiteX3" fmla="*/ 9905 w 9905"/>
              <a:gd name="connsiteY3" fmla="*/ 37 h 10000"/>
              <a:gd name="connsiteX4" fmla="*/ 5066 w 9905"/>
              <a:gd name="connsiteY4" fmla="*/ 0 h 10000"/>
              <a:gd name="connsiteX5" fmla="*/ 36 w 9905"/>
              <a:gd name="connsiteY5" fmla="*/ 9248 h 10000"/>
              <a:gd name="connsiteX0" fmla="*/ 37 w 10001"/>
              <a:gd name="connsiteY0" fmla="*/ 9248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9248 h 10000"/>
              <a:gd name="connsiteX0" fmla="*/ 37 w 10001"/>
              <a:gd name="connsiteY0" fmla="*/ 8311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8311 h 10000"/>
              <a:gd name="connsiteX0" fmla="*/ 0 w 9964"/>
              <a:gd name="connsiteY0" fmla="*/ 8311 h 10000"/>
              <a:gd name="connsiteX1" fmla="*/ 71 w 9964"/>
              <a:gd name="connsiteY1" fmla="*/ 9963 h 10000"/>
              <a:gd name="connsiteX2" fmla="*/ 9940 w 9964"/>
              <a:gd name="connsiteY2" fmla="*/ 10000 h 10000"/>
              <a:gd name="connsiteX3" fmla="*/ 9964 w 9964"/>
              <a:gd name="connsiteY3" fmla="*/ 37 h 10000"/>
              <a:gd name="connsiteX4" fmla="*/ 5079 w 9964"/>
              <a:gd name="connsiteY4" fmla="*/ 0 h 10000"/>
              <a:gd name="connsiteX5" fmla="*/ 0 w 9964"/>
              <a:gd name="connsiteY5" fmla="*/ 8311 h 10000"/>
              <a:gd name="connsiteX0" fmla="*/ 5129 w 10032"/>
              <a:gd name="connsiteY0" fmla="*/ 0 h 10000"/>
              <a:gd name="connsiteX1" fmla="*/ 103 w 10032"/>
              <a:gd name="connsiteY1" fmla="*/ 9963 h 10000"/>
              <a:gd name="connsiteX2" fmla="*/ 10008 w 10032"/>
              <a:gd name="connsiteY2" fmla="*/ 10000 h 10000"/>
              <a:gd name="connsiteX3" fmla="*/ 10032 w 10032"/>
              <a:gd name="connsiteY3" fmla="*/ 37 h 10000"/>
              <a:gd name="connsiteX4" fmla="*/ 5129 w 10032"/>
              <a:gd name="connsiteY4" fmla="*/ 0 h 10000"/>
              <a:gd name="connsiteX0" fmla="*/ 5162 w 10065"/>
              <a:gd name="connsiteY0" fmla="*/ 0 h 10000"/>
              <a:gd name="connsiteX1" fmla="*/ 136 w 10065"/>
              <a:gd name="connsiteY1" fmla="*/ 9963 h 10000"/>
              <a:gd name="connsiteX2" fmla="*/ 10041 w 10065"/>
              <a:gd name="connsiteY2" fmla="*/ 10000 h 10000"/>
              <a:gd name="connsiteX3" fmla="*/ 10065 w 10065"/>
              <a:gd name="connsiteY3" fmla="*/ 37 h 10000"/>
              <a:gd name="connsiteX4" fmla="*/ 5162 w 10065"/>
              <a:gd name="connsiteY4" fmla="*/ 0 h 10000"/>
              <a:gd name="connsiteX0" fmla="*/ 5174 w 10077"/>
              <a:gd name="connsiteY0" fmla="*/ 0 h 10000"/>
              <a:gd name="connsiteX1" fmla="*/ 148 w 10077"/>
              <a:gd name="connsiteY1" fmla="*/ 9963 h 10000"/>
              <a:gd name="connsiteX2" fmla="*/ 10053 w 10077"/>
              <a:gd name="connsiteY2" fmla="*/ 10000 h 10000"/>
              <a:gd name="connsiteX3" fmla="*/ 10077 w 10077"/>
              <a:gd name="connsiteY3" fmla="*/ 37 h 10000"/>
              <a:gd name="connsiteX4" fmla="*/ 5174 w 10077"/>
              <a:gd name="connsiteY4" fmla="*/ 0 h 10000"/>
              <a:gd name="connsiteX0" fmla="*/ 4965 w 9868"/>
              <a:gd name="connsiteY0" fmla="*/ 0 h 10000"/>
              <a:gd name="connsiteX1" fmla="*/ 156 w 9868"/>
              <a:gd name="connsiteY1" fmla="*/ 9963 h 10000"/>
              <a:gd name="connsiteX2" fmla="*/ 9844 w 9868"/>
              <a:gd name="connsiteY2" fmla="*/ 10000 h 10000"/>
              <a:gd name="connsiteX3" fmla="*/ 9868 w 9868"/>
              <a:gd name="connsiteY3" fmla="*/ 37 h 10000"/>
              <a:gd name="connsiteX4" fmla="*/ 4965 w 9868"/>
              <a:gd name="connsiteY4" fmla="*/ 0 h 10000"/>
              <a:gd name="connsiteX0" fmla="*/ 4977 w 9946"/>
              <a:gd name="connsiteY0" fmla="*/ 0 h 10000"/>
              <a:gd name="connsiteX1" fmla="*/ 104 w 9946"/>
              <a:gd name="connsiteY1" fmla="*/ 9963 h 10000"/>
              <a:gd name="connsiteX2" fmla="*/ 9922 w 9946"/>
              <a:gd name="connsiteY2" fmla="*/ 10000 h 10000"/>
              <a:gd name="connsiteX3" fmla="*/ 9946 w 9946"/>
              <a:gd name="connsiteY3" fmla="*/ 37 h 10000"/>
              <a:gd name="connsiteX4" fmla="*/ 4977 w 9946"/>
              <a:gd name="connsiteY4" fmla="*/ 0 h 10000"/>
              <a:gd name="connsiteX0" fmla="*/ 5026 w 10022"/>
              <a:gd name="connsiteY0" fmla="*/ 0 h 10000"/>
              <a:gd name="connsiteX1" fmla="*/ 127 w 10022"/>
              <a:gd name="connsiteY1" fmla="*/ 9963 h 10000"/>
              <a:gd name="connsiteX2" fmla="*/ 9998 w 10022"/>
              <a:gd name="connsiteY2" fmla="*/ 10000 h 10000"/>
              <a:gd name="connsiteX3" fmla="*/ 10022 w 10022"/>
              <a:gd name="connsiteY3" fmla="*/ 37 h 10000"/>
              <a:gd name="connsiteX4" fmla="*/ 5026 w 10022"/>
              <a:gd name="connsiteY4" fmla="*/ 0 h 10000"/>
              <a:gd name="connsiteX0" fmla="*/ 5168 w 10164"/>
              <a:gd name="connsiteY0" fmla="*/ 0 h 10000"/>
              <a:gd name="connsiteX1" fmla="*/ 122 w 10164"/>
              <a:gd name="connsiteY1" fmla="*/ 9963 h 10000"/>
              <a:gd name="connsiteX2" fmla="*/ 10140 w 10164"/>
              <a:gd name="connsiteY2" fmla="*/ 10000 h 10000"/>
              <a:gd name="connsiteX3" fmla="*/ 10164 w 10164"/>
              <a:gd name="connsiteY3" fmla="*/ 37 h 10000"/>
              <a:gd name="connsiteX4" fmla="*/ 5168 w 10164"/>
              <a:gd name="connsiteY4" fmla="*/ 0 h 10000"/>
              <a:gd name="connsiteX0" fmla="*/ 5168 w 10164"/>
              <a:gd name="connsiteY0" fmla="*/ 0 h 9987"/>
              <a:gd name="connsiteX1" fmla="*/ 122 w 10164"/>
              <a:gd name="connsiteY1" fmla="*/ 9963 h 9987"/>
              <a:gd name="connsiteX2" fmla="*/ 10140 w 10164"/>
              <a:gd name="connsiteY2" fmla="*/ 9987 h 9987"/>
              <a:gd name="connsiteX3" fmla="*/ 10164 w 10164"/>
              <a:gd name="connsiteY3" fmla="*/ 37 h 9987"/>
              <a:gd name="connsiteX4" fmla="*/ 5168 w 10164"/>
              <a:gd name="connsiteY4" fmla="*/ 0 h 9987"/>
              <a:gd name="connsiteX0" fmla="*/ 5085 w 10000"/>
              <a:gd name="connsiteY0" fmla="*/ 1 h 10001"/>
              <a:gd name="connsiteX1" fmla="*/ 120 w 10000"/>
              <a:gd name="connsiteY1" fmla="*/ 9977 h 10001"/>
              <a:gd name="connsiteX2" fmla="*/ 9976 w 10000"/>
              <a:gd name="connsiteY2" fmla="*/ 10001 h 10001"/>
              <a:gd name="connsiteX3" fmla="*/ 10000 w 10000"/>
              <a:gd name="connsiteY3" fmla="*/ 0 h 10001"/>
              <a:gd name="connsiteX4" fmla="*/ 5085 w 10000"/>
              <a:gd name="connsiteY4" fmla="*/ 1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1">
                <a:moveTo>
                  <a:pt x="5085" y="1"/>
                </a:moveTo>
                <a:cubicBezTo>
                  <a:pt x="2196" y="2118"/>
                  <a:pt x="-623" y="5218"/>
                  <a:pt x="120" y="9977"/>
                </a:cubicBezTo>
                <a:lnTo>
                  <a:pt x="9976" y="10001"/>
                </a:lnTo>
                <a:cubicBezTo>
                  <a:pt x="9988" y="5013"/>
                  <a:pt x="9992" y="3325"/>
                  <a:pt x="10000" y="0"/>
                </a:cubicBezTo>
                <a:lnTo>
                  <a:pt x="5085" y="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 noProof="0" dirty="0">
              <a:solidFill>
                <a:srgbClr val="5DBFD4"/>
              </a:solidFill>
            </a:endParaRPr>
          </a:p>
        </p:txBody>
      </p:sp>
      <p:sp>
        <p:nvSpPr>
          <p:cNvPr id="11" name="Rectangle 1"/>
          <p:cNvSpPr/>
          <p:nvPr userDrawn="1"/>
        </p:nvSpPr>
        <p:spPr bwMode="auto">
          <a:xfrm>
            <a:off x="5501412" y="-9405"/>
            <a:ext cx="3643416" cy="5159255"/>
          </a:xfrm>
          <a:custGeom>
            <a:avLst/>
            <a:gdLst>
              <a:gd name="connsiteX0" fmla="*/ 0 w 3657600"/>
              <a:gd name="connsiteY0" fmla="*/ 0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0 w 3657600"/>
              <a:gd name="connsiteY4" fmla="*/ 0 h 5143500"/>
              <a:gd name="connsiteX0" fmla="*/ 2114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2114550 w 3657600"/>
              <a:gd name="connsiteY4" fmla="*/ 9525 h 5143500"/>
              <a:gd name="connsiteX0" fmla="*/ 1733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1733550 w 3657600"/>
              <a:gd name="connsiteY4" fmla="*/ 9525 h 5143500"/>
              <a:gd name="connsiteX0" fmla="*/ 1600200 w 3524250"/>
              <a:gd name="connsiteY0" fmla="*/ 9525 h 5143500"/>
              <a:gd name="connsiteX1" fmla="*/ 3524250 w 3524250"/>
              <a:gd name="connsiteY1" fmla="*/ 0 h 5143500"/>
              <a:gd name="connsiteX2" fmla="*/ 3524250 w 3524250"/>
              <a:gd name="connsiteY2" fmla="*/ 5143500 h 5143500"/>
              <a:gd name="connsiteX3" fmla="*/ 0 w 3524250"/>
              <a:gd name="connsiteY3" fmla="*/ 5143500 h 5143500"/>
              <a:gd name="connsiteX4" fmla="*/ 1600200 w 3524250"/>
              <a:gd name="connsiteY4" fmla="*/ 9525 h 5143500"/>
              <a:gd name="connsiteX0" fmla="*/ 1687405 w 3611455"/>
              <a:gd name="connsiteY0" fmla="*/ 9525 h 5143500"/>
              <a:gd name="connsiteX1" fmla="*/ 3611455 w 3611455"/>
              <a:gd name="connsiteY1" fmla="*/ 0 h 5143500"/>
              <a:gd name="connsiteX2" fmla="*/ 3611455 w 3611455"/>
              <a:gd name="connsiteY2" fmla="*/ 5143500 h 5143500"/>
              <a:gd name="connsiteX3" fmla="*/ 87205 w 3611455"/>
              <a:gd name="connsiteY3" fmla="*/ 5143500 h 5143500"/>
              <a:gd name="connsiteX4" fmla="*/ 1687405 w 3611455"/>
              <a:gd name="connsiteY4" fmla="*/ 9525 h 5143500"/>
              <a:gd name="connsiteX0" fmla="*/ 1685374 w 3609424"/>
              <a:gd name="connsiteY0" fmla="*/ 9525 h 5143500"/>
              <a:gd name="connsiteX1" fmla="*/ 3609424 w 3609424"/>
              <a:gd name="connsiteY1" fmla="*/ 0 h 5143500"/>
              <a:gd name="connsiteX2" fmla="*/ 3609424 w 3609424"/>
              <a:gd name="connsiteY2" fmla="*/ 5143500 h 5143500"/>
              <a:gd name="connsiteX3" fmla="*/ 85174 w 3609424"/>
              <a:gd name="connsiteY3" fmla="*/ 5143500 h 5143500"/>
              <a:gd name="connsiteX4" fmla="*/ 1685374 w 3609424"/>
              <a:gd name="connsiteY4" fmla="*/ 9525 h 5143500"/>
              <a:gd name="connsiteX0" fmla="*/ 1671927 w 3595977"/>
              <a:gd name="connsiteY0" fmla="*/ 9525 h 5143500"/>
              <a:gd name="connsiteX1" fmla="*/ 3595977 w 3595977"/>
              <a:gd name="connsiteY1" fmla="*/ 0 h 5143500"/>
              <a:gd name="connsiteX2" fmla="*/ 3595977 w 3595977"/>
              <a:gd name="connsiteY2" fmla="*/ 5143500 h 5143500"/>
              <a:gd name="connsiteX3" fmla="*/ 71727 w 3595977"/>
              <a:gd name="connsiteY3" fmla="*/ 5143500 h 5143500"/>
              <a:gd name="connsiteX4" fmla="*/ 1671927 w 3595977"/>
              <a:gd name="connsiteY4" fmla="*/ 9525 h 5143500"/>
              <a:gd name="connsiteX0" fmla="*/ 1696573 w 3620623"/>
              <a:gd name="connsiteY0" fmla="*/ 9525 h 5143500"/>
              <a:gd name="connsiteX1" fmla="*/ 3620623 w 3620623"/>
              <a:gd name="connsiteY1" fmla="*/ 0 h 5143500"/>
              <a:gd name="connsiteX2" fmla="*/ 3620623 w 3620623"/>
              <a:gd name="connsiteY2" fmla="*/ 5143500 h 5143500"/>
              <a:gd name="connsiteX3" fmla="*/ 96373 w 3620623"/>
              <a:gd name="connsiteY3" fmla="*/ 5143500 h 5143500"/>
              <a:gd name="connsiteX4" fmla="*/ 1696573 w 3620623"/>
              <a:gd name="connsiteY4" fmla="*/ 9525 h 5143500"/>
              <a:gd name="connsiteX0" fmla="*/ 1714885 w 3638935"/>
              <a:gd name="connsiteY0" fmla="*/ 9525 h 5143500"/>
              <a:gd name="connsiteX1" fmla="*/ 3638935 w 3638935"/>
              <a:gd name="connsiteY1" fmla="*/ 0 h 5143500"/>
              <a:gd name="connsiteX2" fmla="*/ 3638935 w 3638935"/>
              <a:gd name="connsiteY2" fmla="*/ 5143500 h 5143500"/>
              <a:gd name="connsiteX3" fmla="*/ 114685 w 3638935"/>
              <a:gd name="connsiteY3" fmla="*/ 5143500 h 5143500"/>
              <a:gd name="connsiteX4" fmla="*/ 1714885 w 3638935"/>
              <a:gd name="connsiteY4" fmla="*/ 9525 h 5143500"/>
              <a:gd name="connsiteX0" fmla="*/ 1718138 w 3642188"/>
              <a:gd name="connsiteY0" fmla="*/ 9525 h 5143500"/>
              <a:gd name="connsiteX1" fmla="*/ 3642188 w 3642188"/>
              <a:gd name="connsiteY1" fmla="*/ 0 h 5143500"/>
              <a:gd name="connsiteX2" fmla="*/ 3642188 w 3642188"/>
              <a:gd name="connsiteY2" fmla="*/ 5143500 h 5143500"/>
              <a:gd name="connsiteX3" fmla="*/ 117938 w 3642188"/>
              <a:gd name="connsiteY3" fmla="*/ 5143500 h 5143500"/>
              <a:gd name="connsiteX4" fmla="*/ 1718138 w 3642188"/>
              <a:gd name="connsiteY4" fmla="*/ 9525 h 5143500"/>
              <a:gd name="connsiteX0" fmla="*/ 1729957 w 3654007"/>
              <a:gd name="connsiteY0" fmla="*/ 9525 h 5149850"/>
              <a:gd name="connsiteX1" fmla="*/ 3654007 w 3654007"/>
              <a:gd name="connsiteY1" fmla="*/ 0 h 5149850"/>
              <a:gd name="connsiteX2" fmla="*/ 3654007 w 3654007"/>
              <a:gd name="connsiteY2" fmla="*/ 5143500 h 5149850"/>
              <a:gd name="connsiteX3" fmla="*/ 117057 w 3654007"/>
              <a:gd name="connsiteY3" fmla="*/ 5149850 h 5149850"/>
              <a:gd name="connsiteX4" fmla="*/ 1729957 w 3654007"/>
              <a:gd name="connsiteY4" fmla="*/ 9525 h 5149850"/>
              <a:gd name="connsiteX0" fmla="*/ 1652638 w 3576688"/>
              <a:gd name="connsiteY0" fmla="*/ 9525 h 5149850"/>
              <a:gd name="connsiteX1" fmla="*/ 3576688 w 3576688"/>
              <a:gd name="connsiteY1" fmla="*/ 0 h 5149850"/>
              <a:gd name="connsiteX2" fmla="*/ 3576688 w 3576688"/>
              <a:gd name="connsiteY2" fmla="*/ 5143500 h 5149850"/>
              <a:gd name="connsiteX3" fmla="*/ 39738 w 3576688"/>
              <a:gd name="connsiteY3" fmla="*/ 5149850 h 5149850"/>
              <a:gd name="connsiteX4" fmla="*/ 1652638 w 3576688"/>
              <a:gd name="connsiteY4" fmla="*/ 9525 h 5149850"/>
              <a:gd name="connsiteX0" fmla="*/ 1715094 w 3639144"/>
              <a:gd name="connsiteY0" fmla="*/ 9525 h 5149850"/>
              <a:gd name="connsiteX1" fmla="*/ 3639144 w 3639144"/>
              <a:gd name="connsiteY1" fmla="*/ 0 h 5149850"/>
              <a:gd name="connsiteX2" fmla="*/ 3639144 w 3639144"/>
              <a:gd name="connsiteY2" fmla="*/ 5143500 h 5149850"/>
              <a:gd name="connsiteX3" fmla="*/ 102194 w 3639144"/>
              <a:gd name="connsiteY3" fmla="*/ 5149850 h 5149850"/>
              <a:gd name="connsiteX4" fmla="*/ 1715094 w 3639144"/>
              <a:gd name="connsiteY4" fmla="*/ 9525 h 5149850"/>
              <a:gd name="connsiteX0" fmla="*/ 1709147 w 3639547"/>
              <a:gd name="connsiteY0" fmla="*/ 0 h 5165725"/>
              <a:gd name="connsiteX1" fmla="*/ 3639547 w 3639547"/>
              <a:gd name="connsiteY1" fmla="*/ 15875 h 5165725"/>
              <a:gd name="connsiteX2" fmla="*/ 3639547 w 3639547"/>
              <a:gd name="connsiteY2" fmla="*/ 5159375 h 5165725"/>
              <a:gd name="connsiteX3" fmla="*/ 102597 w 3639547"/>
              <a:gd name="connsiteY3" fmla="*/ 5165725 h 5165725"/>
              <a:gd name="connsiteX4" fmla="*/ 1709147 w 3639547"/>
              <a:gd name="connsiteY4" fmla="*/ 0 h 5165725"/>
              <a:gd name="connsiteX0" fmla="*/ 1701671 w 3632071"/>
              <a:gd name="connsiteY0" fmla="*/ 0 h 5165725"/>
              <a:gd name="connsiteX1" fmla="*/ 3632071 w 3632071"/>
              <a:gd name="connsiteY1" fmla="*/ 15875 h 5165725"/>
              <a:gd name="connsiteX2" fmla="*/ 3632071 w 3632071"/>
              <a:gd name="connsiteY2" fmla="*/ 5159375 h 5165725"/>
              <a:gd name="connsiteX3" fmla="*/ 95121 w 3632071"/>
              <a:gd name="connsiteY3" fmla="*/ 5165725 h 5165725"/>
              <a:gd name="connsiteX4" fmla="*/ 1701671 w 3632071"/>
              <a:gd name="connsiteY4" fmla="*/ 0 h 5165725"/>
              <a:gd name="connsiteX0" fmla="*/ 1705460 w 3635860"/>
              <a:gd name="connsiteY0" fmla="*/ 0 h 5165725"/>
              <a:gd name="connsiteX1" fmla="*/ 3635860 w 3635860"/>
              <a:gd name="connsiteY1" fmla="*/ 15875 h 5165725"/>
              <a:gd name="connsiteX2" fmla="*/ 3635860 w 3635860"/>
              <a:gd name="connsiteY2" fmla="*/ 5159375 h 5165725"/>
              <a:gd name="connsiteX3" fmla="*/ 98910 w 3635860"/>
              <a:gd name="connsiteY3" fmla="*/ 5165725 h 5165725"/>
              <a:gd name="connsiteX4" fmla="*/ 1705460 w 3635860"/>
              <a:gd name="connsiteY4" fmla="*/ 0 h 5165725"/>
              <a:gd name="connsiteX0" fmla="*/ 1711650 w 3642050"/>
              <a:gd name="connsiteY0" fmla="*/ 0 h 5165725"/>
              <a:gd name="connsiteX1" fmla="*/ 3642050 w 3642050"/>
              <a:gd name="connsiteY1" fmla="*/ 15875 h 5165725"/>
              <a:gd name="connsiteX2" fmla="*/ 3642050 w 3642050"/>
              <a:gd name="connsiteY2" fmla="*/ 5159375 h 5165725"/>
              <a:gd name="connsiteX3" fmla="*/ 105100 w 3642050"/>
              <a:gd name="connsiteY3" fmla="*/ 5165725 h 5165725"/>
              <a:gd name="connsiteX4" fmla="*/ 1711650 w 3642050"/>
              <a:gd name="connsiteY4" fmla="*/ 0 h 5165725"/>
              <a:gd name="connsiteX0" fmla="*/ 1703561 w 3642587"/>
              <a:gd name="connsiteY0" fmla="*/ 0 h 5159255"/>
              <a:gd name="connsiteX1" fmla="*/ 3642587 w 3642587"/>
              <a:gd name="connsiteY1" fmla="*/ 9405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2587"/>
              <a:gd name="connsiteY0" fmla="*/ 0 h 5159255"/>
              <a:gd name="connsiteX1" fmla="*/ 3633961 w 3642587"/>
              <a:gd name="connsiteY1" fmla="*/ 2936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3416"/>
              <a:gd name="connsiteY0" fmla="*/ 0 h 5159255"/>
              <a:gd name="connsiteX1" fmla="*/ 3642587 w 3643416"/>
              <a:gd name="connsiteY1" fmla="*/ 2936 h 5159255"/>
              <a:gd name="connsiteX2" fmla="*/ 3642587 w 3643416"/>
              <a:gd name="connsiteY2" fmla="*/ 5152905 h 5159255"/>
              <a:gd name="connsiteX3" fmla="*/ 105637 w 3643416"/>
              <a:gd name="connsiteY3" fmla="*/ 5159255 h 5159255"/>
              <a:gd name="connsiteX4" fmla="*/ 1703561 w 3643416"/>
              <a:gd name="connsiteY4" fmla="*/ 0 h 5159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3416" h="5159255">
                <a:moveTo>
                  <a:pt x="1703561" y="0"/>
                </a:moveTo>
                <a:lnTo>
                  <a:pt x="3642587" y="2936"/>
                </a:lnTo>
                <a:cubicBezTo>
                  <a:pt x="3645462" y="1719592"/>
                  <a:pt x="3639712" y="3436249"/>
                  <a:pt x="3642587" y="5152905"/>
                </a:cubicBezTo>
                <a:lnTo>
                  <a:pt x="105637" y="5159255"/>
                </a:lnTo>
                <a:cubicBezTo>
                  <a:pt x="-373788" y="2698630"/>
                  <a:pt x="887586" y="796925"/>
                  <a:pt x="1703561" y="0"/>
                </a:cubicBez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GB" sz="1350" noProof="0" dirty="0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302049" y="1007215"/>
            <a:ext cx="4918023" cy="3190787"/>
          </a:xfrm>
        </p:spPr>
        <p:txBody>
          <a:bodyPr/>
          <a:lstStyle>
            <a:lvl1pPr marL="112713" indent="0" algn="l">
              <a:defRPr sz="2600">
                <a:solidFill>
                  <a:schemeClr val="tx1"/>
                </a:solidFill>
              </a:defRPr>
            </a:lvl1pPr>
          </a:lstStyle>
          <a:p>
            <a:r>
              <a:rPr lang="fr-FR" noProof="0" dirty="0" smtClean="0"/>
              <a:t>Cliquez et</a:t>
            </a:r>
            <a:br>
              <a:rPr lang="fr-FR" noProof="0" dirty="0" smtClean="0"/>
            </a:br>
            <a:r>
              <a:rPr lang="fr-FR" noProof="0" dirty="0" smtClean="0"/>
              <a:t>modifiez le titre</a:t>
            </a:r>
            <a:endParaRPr lang="fr-FR" noProof="0" dirty="0"/>
          </a:p>
        </p:txBody>
      </p:sp>
      <p:sp>
        <p:nvSpPr>
          <p:cNvPr id="32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02049" y="3134826"/>
            <a:ext cx="4918023" cy="430887"/>
          </a:xfrm>
        </p:spPr>
        <p:txBody>
          <a:bodyPr anchor="t" anchorCtr="0">
            <a:spAutoFit/>
          </a:bodyPr>
          <a:lstStyle>
            <a:lvl1pPr marL="11271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1" cap="none" baseline="0">
                <a:solidFill>
                  <a:schemeClr val="bg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noProof="0" dirty="0"/>
              <a:t>Cliquez pour modifier le style</a:t>
            </a:r>
            <a:br>
              <a:rPr lang="fr-FR" noProof="0" dirty="0"/>
            </a:br>
            <a:r>
              <a:rPr lang="fr-FR" noProof="0" dirty="0"/>
              <a:t>des sous-titres du masque</a:t>
            </a:r>
          </a:p>
        </p:txBody>
      </p:sp>
      <p:sp>
        <p:nvSpPr>
          <p:cNvPr id="10" name="Rectangle 1030"/>
          <p:cNvSpPr>
            <a:spLocks noChangeArrowheads="1"/>
          </p:cNvSpPr>
          <p:nvPr userDrawn="1"/>
        </p:nvSpPr>
        <p:spPr bwMode="auto">
          <a:xfrm>
            <a:off x="219119" y="4819429"/>
            <a:ext cx="4403725" cy="1365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tIns="0" bIns="0">
            <a:noAutofit/>
          </a:bodyPr>
          <a:lstStyle/>
          <a:p>
            <a:pPr algn="l"/>
            <a:r>
              <a:rPr lang="fr-FR" sz="900" noProof="0" dirty="0" smtClean="0">
                <a:solidFill>
                  <a:schemeClr val="tx1"/>
                </a:solidFill>
                <a:latin typeface="Century Gothic" pitchFamily="34" charset="0"/>
              </a:rPr>
              <a:t>www.thalesgroup.com</a:t>
            </a:r>
            <a:endParaRPr lang="fr-FR" sz="900" noProof="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2" name="Demi-cadre 11"/>
          <p:cNvSpPr/>
          <p:nvPr userDrawn="1"/>
        </p:nvSpPr>
        <p:spPr bwMode="auto">
          <a:xfrm>
            <a:off x="302049" y="1448486"/>
            <a:ext cx="386164" cy="393963"/>
          </a:xfrm>
          <a:prstGeom prst="halfFrame">
            <a:avLst>
              <a:gd name="adj1" fmla="val 12269"/>
              <a:gd name="adj2" fmla="val 13535"/>
            </a:avLst>
          </a:pr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FR" noProof="0" dirty="0">
              <a:solidFill>
                <a:srgbClr val="5DBFD4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49" y="259557"/>
            <a:ext cx="2200645" cy="48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531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.5_Diapositive de titre - Security (Cyb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1" y="0"/>
            <a:ext cx="3273692" cy="5149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 userDrawn="1"/>
        </p:nvSpPr>
        <p:spPr>
          <a:xfrm>
            <a:off x="-1" y="0"/>
            <a:ext cx="7559505" cy="10072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Freeform 47"/>
          <p:cNvSpPr>
            <a:spLocks/>
          </p:cNvSpPr>
          <p:nvPr userDrawn="1"/>
        </p:nvSpPr>
        <p:spPr bwMode="auto">
          <a:xfrm>
            <a:off x="5210047" y="-17672"/>
            <a:ext cx="3946694" cy="5178844"/>
          </a:xfrm>
          <a:custGeom>
            <a:avLst/>
            <a:gdLst>
              <a:gd name="T0" fmla="*/ 0 w 1237"/>
              <a:gd name="T1" fmla="*/ 1390 h 1746"/>
              <a:gd name="T2" fmla="*/ 33 w 1237"/>
              <a:gd name="T3" fmla="*/ 1746 h 1746"/>
              <a:gd name="T4" fmla="*/ 1237 w 1237"/>
              <a:gd name="T5" fmla="*/ 1746 h 1746"/>
              <a:gd name="T6" fmla="*/ 1237 w 1237"/>
              <a:gd name="T7" fmla="*/ 0 h 1746"/>
              <a:gd name="T8" fmla="*/ 584 w 1237"/>
              <a:gd name="T9" fmla="*/ 0 h 1746"/>
              <a:gd name="T10" fmla="*/ 0 w 1237"/>
              <a:gd name="T11" fmla="*/ 1390 h 1746"/>
              <a:gd name="connsiteX0" fmla="*/ 34 w 10770"/>
              <a:gd name="connsiteY0" fmla="*/ 7961 h 10400"/>
              <a:gd name="connsiteX1" fmla="*/ 100 w 10770"/>
              <a:gd name="connsiteY1" fmla="*/ 8577 h 10400"/>
              <a:gd name="connsiteX2" fmla="*/ 10034 w 10770"/>
              <a:gd name="connsiteY2" fmla="*/ 10000 h 10400"/>
              <a:gd name="connsiteX3" fmla="*/ 10034 w 10770"/>
              <a:gd name="connsiteY3" fmla="*/ 0 h 10400"/>
              <a:gd name="connsiteX4" fmla="*/ 4755 w 10770"/>
              <a:gd name="connsiteY4" fmla="*/ 0 h 10400"/>
              <a:gd name="connsiteX5" fmla="*/ 34 w 10770"/>
              <a:gd name="connsiteY5" fmla="*/ 7961 h 10400"/>
              <a:gd name="connsiteX0" fmla="*/ 34 w 10277"/>
              <a:gd name="connsiteY0" fmla="*/ 7961 h 9176"/>
              <a:gd name="connsiteX1" fmla="*/ 100 w 10277"/>
              <a:gd name="connsiteY1" fmla="*/ 8577 h 9176"/>
              <a:gd name="connsiteX2" fmla="*/ 9276 w 10277"/>
              <a:gd name="connsiteY2" fmla="*/ 8529 h 9176"/>
              <a:gd name="connsiteX3" fmla="*/ 10034 w 10277"/>
              <a:gd name="connsiteY3" fmla="*/ 0 h 9176"/>
              <a:gd name="connsiteX4" fmla="*/ 4755 w 10277"/>
              <a:gd name="connsiteY4" fmla="*/ 0 h 9176"/>
              <a:gd name="connsiteX5" fmla="*/ 34 w 10277"/>
              <a:gd name="connsiteY5" fmla="*/ 7961 h 9176"/>
              <a:gd name="connsiteX0" fmla="*/ 33 w 9764"/>
              <a:gd name="connsiteY0" fmla="*/ 8676 h 10304"/>
              <a:gd name="connsiteX1" fmla="*/ 97 w 9764"/>
              <a:gd name="connsiteY1" fmla="*/ 9347 h 10304"/>
              <a:gd name="connsiteX2" fmla="*/ 9026 w 9764"/>
              <a:gd name="connsiteY2" fmla="*/ 9295 h 10304"/>
              <a:gd name="connsiteX3" fmla="*/ 9764 w 9764"/>
              <a:gd name="connsiteY3" fmla="*/ 0 h 10304"/>
              <a:gd name="connsiteX4" fmla="*/ 4627 w 9764"/>
              <a:gd name="connsiteY4" fmla="*/ 0 h 10304"/>
              <a:gd name="connsiteX5" fmla="*/ 33 w 9764"/>
              <a:gd name="connsiteY5" fmla="*/ 8676 h 10304"/>
              <a:gd name="connsiteX0" fmla="*/ 34 w 10016"/>
              <a:gd name="connsiteY0" fmla="*/ 8420 h 9071"/>
              <a:gd name="connsiteX1" fmla="*/ 99 w 10016"/>
              <a:gd name="connsiteY1" fmla="*/ 9071 h 9071"/>
              <a:gd name="connsiteX2" fmla="*/ 9244 w 10016"/>
              <a:gd name="connsiteY2" fmla="*/ 9021 h 9071"/>
              <a:gd name="connsiteX3" fmla="*/ 10000 w 10016"/>
              <a:gd name="connsiteY3" fmla="*/ 0 h 9071"/>
              <a:gd name="connsiteX4" fmla="*/ 4739 w 10016"/>
              <a:gd name="connsiteY4" fmla="*/ 0 h 9071"/>
              <a:gd name="connsiteX5" fmla="*/ 34 w 10016"/>
              <a:gd name="connsiteY5" fmla="*/ 8420 h 9071"/>
              <a:gd name="connsiteX0" fmla="*/ 34 w 9984"/>
              <a:gd name="connsiteY0" fmla="*/ 9282 h 10000"/>
              <a:gd name="connsiteX1" fmla="*/ 99 w 9984"/>
              <a:gd name="connsiteY1" fmla="*/ 10000 h 10000"/>
              <a:gd name="connsiteX2" fmla="*/ 9229 w 9984"/>
              <a:gd name="connsiteY2" fmla="*/ 9945 h 10000"/>
              <a:gd name="connsiteX3" fmla="*/ 9984 w 9984"/>
              <a:gd name="connsiteY3" fmla="*/ 0 h 10000"/>
              <a:gd name="connsiteX4" fmla="*/ 4731 w 9984"/>
              <a:gd name="connsiteY4" fmla="*/ 0 h 10000"/>
              <a:gd name="connsiteX5" fmla="*/ 34 w 9984"/>
              <a:gd name="connsiteY5" fmla="*/ 9282 h 10000"/>
              <a:gd name="connsiteX0" fmla="*/ 34 w 10052"/>
              <a:gd name="connsiteY0" fmla="*/ 9282 h 10443"/>
              <a:gd name="connsiteX1" fmla="*/ 99 w 10052"/>
              <a:gd name="connsiteY1" fmla="*/ 10000 h 10443"/>
              <a:gd name="connsiteX2" fmla="*/ 9822 w 10052"/>
              <a:gd name="connsiteY2" fmla="*/ 10443 h 10443"/>
              <a:gd name="connsiteX3" fmla="*/ 10000 w 10052"/>
              <a:gd name="connsiteY3" fmla="*/ 0 h 10443"/>
              <a:gd name="connsiteX4" fmla="*/ 4739 w 10052"/>
              <a:gd name="connsiteY4" fmla="*/ 0 h 10443"/>
              <a:gd name="connsiteX5" fmla="*/ 34 w 10052"/>
              <a:gd name="connsiteY5" fmla="*/ 9282 h 10443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9355"/>
              <a:gd name="connsiteY0" fmla="*/ 9282 h 10037"/>
              <a:gd name="connsiteX1" fmla="*/ 99 w 9355"/>
              <a:gd name="connsiteY1" fmla="*/ 10000 h 10037"/>
              <a:gd name="connsiteX2" fmla="*/ 9244 w 9355"/>
              <a:gd name="connsiteY2" fmla="*/ 10037 h 10037"/>
              <a:gd name="connsiteX3" fmla="*/ 9266 w 9355"/>
              <a:gd name="connsiteY3" fmla="*/ 37 h 10037"/>
              <a:gd name="connsiteX4" fmla="*/ 4739 w 9355"/>
              <a:gd name="connsiteY4" fmla="*/ 0 h 10037"/>
              <a:gd name="connsiteX5" fmla="*/ 34 w 9355"/>
              <a:gd name="connsiteY5" fmla="*/ 9282 h 10037"/>
              <a:gd name="connsiteX0" fmla="*/ 36 w 10063"/>
              <a:gd name="connsiteY0" fmla="*/ 9248 h 10000"/>
              <a:gd name="connsiteX1" fmla="*/ 106 w 10063"/>
              <a:gd name="connsiteY1" fmla="*/ 9963 h 10000"/>
              <a:gd name="connsiteX2" fmla="*/ 9881 w 10063"/>
              <a:gd name="connsiteY2" fmla="*/ 10000 h 10000"/>
              <a:gd name="connsiteX3" fmla="*/ 9905 w 10063"/>
              <a:gd name="connsiteY3" fmla="*/ 37 h 10000"/>
              <a:gd name="connsiteX4" fmla="*/ 5066 w 10063"/>
              <a:gd name="connsiteY4" fmla="*/ 0 h 10000"/>
              <a:gd name="connsiteX5" fmla="*/ 36 w 10063"/>
              <a:gd name="connsiteY5" fmla="*/ 9248 h 10000"/>
              <a:gd name="connsiteX0" fmla="*/ 36 w 11201"/>
              <a:gd name="connsiteY0" fmla="*/ 9248 h 10000"/>
              <a:gd name="connsiteX1" fmla="*/ 106 w 11201"/>
              <a:gd name="connsiteY1" fmla="*/ 9963 h 10000"/>
              <a:gd name="connsiteX2" fmla="*/ 9881 w 11201"/>
              <a:gd name="connsiteY2" fmla="*/ 10000 h 10000"/>
              <a:gd name="connsiteX3" fmla="*/ 9905 w 11201"/>
              <a:gd name="connsiteY3" fmla="*/ 37 h 10000"/>
              <a:gd name="connsiteX4" fmla="*/ 5066 w 11201"/>
              <a:gd name="connsiteY4" fmla="*/ 0 h 10000"/>
              <a:gd name="connsiteX5" fmla="*/ 36 w 11201"/>
              <a:gd name="connsiteY5" fmla="*/ 9248 h 10000"/>
              <a:gd name="connsiteX0" fmla="*/ 36 w 9905"/>
              <a:gd name="connsiteY0" fmla="*/ 9248 h 10000"/>
              <a:gd name="connsiteX1" fmla="*/ 106 w 9905"/>
              <a:gd name="connsiteY1" fmla="*/ 9963 h 10000"/>
              <a:gd name="connsiteX2" fmla="*/ 9881 w 9905"/>
              <a:gd name="connsiteY2" fmla="*/ 10000 h 10000"/>
              <a:gd name="connsiteX3" fmla="*/ 9905 w 9905"/>
              <a:gd name="connsiteY3" fmla="*/ 37 h 10000"/>
              <a:gd name="connsiteX4" fmla="*/ 5066 w 9905"/>
              <a:gd name="connsiteY4" fmla="*/ 0 h 10000"/>
              <a:gd name="connsiteX5" fmla="*/ 36 w 9905"/>
              <a:gd name="connsiteY5" fmla="*/ 9248 h 10000"/>
              <a:gd name="connsiteX0" fmla="*/ 37 w 10001"/>
              <a:gd name="connsiteY0" fmla="*/ 9248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9248 h 10000"/>
              <a:gd name="connsiteX0" fmla="*/ 37 w 10001"/>
              <a:gd name="connsiteY0" fmla="*/ 8311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8311 h 10000"/>
              <a:gd name="connsiteX0" fmla="*/ 0 w 9964"/>
              <a:gd name="connsiteY0" fmla="*/ 8311 h 10000"/>
              <a:gd name="connsiteX1" fmla="*/ 71 w 9964"/>
              <a:gd name="connsiteY1" fmla="*/ 9963 h 10000"/>
              <a:gd name="connsiteX2" fmla="*/ 9940 w 9964"/>
              <a:gd name="connsiteY2" fmla="*/ 10000 h 10000"/>
              <a:gd name="connsiteX3" fmla="*/ 9964 w 9964"/>
              <a:gd name="connsiteY3" fmla="*/ 37 h 10000"/>
              <a:gd name="connsiteX4" fmla="*/ 5079 w 9964"/>
              <a:gd name="connsiteY4" fmla="*/ 0 h 10000"/>
              <a:gd name="connsiteX5" fmla="*/ 0 w 9964"/>
              <a:gd name="connsiteY5" fmla="*/ 8311 h 10000"/>
              <a:gd name="connsiteX0" fmla="*/ 5129 w 10032"/>
              <a:gd name="connsiteY0" fmla="*/ 0 h 10000"/>
              <a:gd name="connsiteX1" fmla="*/ 103 w 10032"/>
              <a:gd name="connsiteY1" fmla="*/ 9963 h 10000"/>
              <a:gd name="connsiteX2" fmla="*/ 10008 w 10032"/>
              <a:gd name="connsiteY2" fmla="*/ 10000 h 10000"/>
              <a:gd name="connsiteX3" fmla="*/ 10032 w 10032"/>
              <a:gd name="connsiteY3" fmla="*/ 37 h 10000"/>
              <a:gd name="connsiteX4" fmla="*/ 5129 w 10032"/>
              <a:gd name="connsiteY4" fmla="*/ 0 h 10000"/>
              <a:gd name="connsiteX0" fmla="*/ 5162 w 10065"/>
              <a:gd name="connsiteY0" fmla="*/ 0 h 10000"/>
              <a:gd name="connsiteX1" fmla="*/ 136 w 10065"/>
              <a:gd name="connsiteY1" fmla="*/ 9963 h 10000"/>
              <a:gd name="connsiteX2" fmla="*/ 10041 w 10065"/>
              <a:gd name="connsiteY2" fmla="*/ 10000 h 10000"/>
              <a:gd name="connsiteX3" fmla="*/ 10065 w 10065"/>
              <a:gd name="connsiteY3" fmla="*/ 37 h 10000"/>
              <a:gd name="connsiteX4" fmla="*/ 5162 w 10065"/>
              <a:gd name="connsiteY4" fmla="*/ 0 h 10000"/>
              <a:gd name="connsiteX0" fmla="*/ 5174 w 10077"/>
              <a:gd name="connsiteY0" fmla="*/ 0 h 10000"/>
              <a:gd name="connsiteX1" fmla="*/ 148 w 10077"/>
              <a:gd name="connsiteY1" fmla="*/ 9963 h 10000"/>
              <a:gd name="connsiteX2" fmla="*/ 10053 w 10077"/>
              <a:gd name="connsiteY2" fmla="*/ 10000 h 10000"/>
              <a:gd name="connsiteX3" fmla="*/ 10077 w 10077"/>
              <a:gd name="connsiteY3" fmla="*/ 37 h 10000"/>
              <a:gd name="connsiteX4" fmla="*/ 5174 w 10077"/>
              <a:gd name="connsiteY4" fmla="*/ 0 h 10000"/>
              <a:gd name="connsiteX0" fmla="*/ 4965 w 9868"/>
              <a:gd name="connsiteY0" fmla="*/ 0 h 10000"/>
              <a:gd name="connsiteX1" fmla="*/ 156 w 9868"/>
              <a:gd name="connsiteY1" fmla="*/ 9963 h 10000"/>
              <a:gd name="connsiteX2" fmla="*/ 9844 w 9868"/>
              <a:gd name="connsiteY2" fmla="*/ 10000 h 10000"/>
              <a:gd name="connsiteX3" fmla="*/ 9868 w 9868"/>
              <a:gd name="connsiteY3" fmla="*/ 37 h 10000"/>
              <a:gd name="connsiteX4" fmla="*/ 4965 w 9868"/>
              <a:gd name="connsiteY4" fmla="*/ 0 h 10000"/>
              <a:gd name="connsiteX0" fmla="*/ 4977 w 9946"/>
              <a:gd name="connsiteY0" fmla="*/ 0 h 10000"/>
              <a:gd name="connsiteX1" fmla="*/ 104 w 9946"/>
              <a:gd name="connsiteY1" fmla="*/ 9963 h 10000"/>
              <a:gd name="connsiteX2" fmla="*/ 9922 w 9946"/>
              <a:gd name="connsiteY2" fmla="*/ 10000 h 10000"/>
              <a:gd name="connsiteX3" fmla="*/ 9946 w 9946"/>
              <a:gd name="connsiteY3" fmla="*/ 37 h 10000"/>
              <a:gd name="connsiteX4" fmla="*/ 4977 w 9946"/>
              <a:gd name="connsiteY4" fmla="*/ 0 h 10000"/>
              <a:gd name="connsiteX0" fmla="*/ 5026 w 10022"/>
              <a:gd name="connsiteY0" fmla="*/ 0 h 10000"/>
              <a:gd name="connsiteX1" fmla="*/ 127 w 10022"/>
              <a:gd name="connsiteY1" fmla="*/ 9963 h 10000"/>
              <a:gd name="connsiteX2" fmla="*/ 9998 w 10022"/>
              <a:gd name="connsiteY2" fmla="*/ 10000 h 10000"/>
              <a:gd name="connsiteX3" fmla="*/ 10022 w 10022"/>
              <a:gd name="connsiteY3" fmla="*/ 37 h 10000"/>
              <a:gd name="connsiteX4" fmla="*/ 5026 w 10022"/>
              <a:gd name="connsiteY4" fmla="*/ 0 h 10000"/>
              <a:gd name="connsiteX0" fmla="*/ 5168 w 10164"/>
              <a:gd name="connsiteY0" fmla="*/ 0 h 10000"/>
              <a:gd name="connsiteX1" fmla="*/ 122 w 10164"/>
              <a:gd name="connsiteY1" fmla="*/ 9963 h 10000"/>
              <a:gd name="connsiteX2" fmla="*/ 10140 w 10164"/>
              <a:gd name="connsiteY2" fmla="*/ 10000 h 10000"/>
              <a:gd name="connsiteX3" fmla="*/ 10164 w 10164"/>
              <a:gd name="connsiteY3" fmla="*/ 37 h 10000"/>
              <a:gd name="connsiteX4" fmla="*/ 5168 w 10164"/>
              <a:gd name="connsiteY4" fmla="*/ 0 h 10000"/>
              <a:gd name="connsiteX0" fmla="*/ 5168 w 10164"/>
              <a:gd name="connsiteY0" fmla="*/ 0 h 9987"/>
              <a:gd name="connsiteX1" fmla="*/ 122 w 10164"/>
              <a:gd name="connsiteY1" fmla="*/ 9963 h 9987"/>
              <a:gd name="connsiteX2" fmla="*/ 10140 w 10164"/>
              <a:gd name="connsiteY2" fmla="*/ 9987 h 9987"/>
              <a:gd name="connsiteX3" fmla="*/ 10164 w 10164"/>
              <a:gd name="connsiteY3" fmla="*/ 37 h 9987"/>
              <a:gd name="connsiteX4" fmla="*/ 5168 w 10164"/>
              <a:gd name="connsiteY4" fmla="*/ 0 h 9987"/>
              <a:gd name="connsiteX0" fmla="*/ 5085 w 10000"/>
              <a:gd name="connsiteY0" fmla="*/ 1 h 10001"/>
              <a:gd name="connsiteX1" fmla="*/ 120 w 10000"/>
              <a:gd name="connsiteY1" fmla="*/ 9977 h 10001"/>
              <a:gd name="connsiteX2" fmla="*/ 9976 w 10000"/>
              <a:gd name="connsiteY2" fmla="*/ 10001 h 10001"/>
              <a:gd name="connsiteX3" fmla="*/ 10000 w 10000"/>
              <a:gd name="connsiteY3" fmla="*/ 0 h 10001"/>
              <a:gd name="connsiteX4" fmla="*/ 5085 w 10000"/>
              <a:gd name="connsiteY4" fmla="*/ 1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1">
                <a:moveTo>
                  <a:pt x="5085" y="1"/>
                </a:moveTo>
                <a:cubicBezTo>
                  <a:pt x="2196" y="2118"/>
                  <a:pt x="-623" y="5218"/>
                  <a:pt x="120" y="9977"/>
                </a:cubicBezTo>
                <a:lnTo>
                  <a:pt x="9976" y="10001"/>
                </a:lnTo>
                <a:cubicBezTo>
                  <a:pt x="9988" y="5013"/>
                  <a:pt x="9992" y="3325"/>
                  <a:pt x="10000" y="0"/>
                </a:cubicBezTo>
                <a:lnTo>
                  <a:pt x="5085" y="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 noProof="0" dirty="0">
              <a:solidFill>
                <a:srgbClr val="5DBFD4"/>
              </a:solidFill>
            </a:endParaRPr>
          </a:p>
        </p:txBody>
      </p:sp>
      <p:sp>
        <p:nvSpPr>
          <p:cNvPr id="11" name="Rectangle 1"/>
          <p:cNvSpPr/>
          <p:nvPr userDrawn="1"/>
        </p:nvSpPr>
        <p:spPr bwMode="auto">
          <a:xfrm>
            <a:off x="5501412" y="-9405"/>
            <a:ext cx="3643416" cy="5159255"/>
          </a:xfrm>
          <a:custGeom>
            <a:avLst/>
            <a:gdLst>
              <a:gd name="connsiteX0" fmla="*/ 0 w 3657600"/>
              <a:gd name="connsiteY0" fmla="*/ 0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0 w 3657600"/>
              <a:gd name="connsiteY4" fmla="*/ 0 h 5143500"/>
              <a:gd name="connsiteX0" fmla="*/ 2114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2114550 w 3657600"/>
              <a:gd name="connsiteY4" fmla="*/ 9525 h 5143500"/>
              <a:gd name="connsiteX0" fmla="*/ 1733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1733550 w 3657600"/>
              <a:gd name="connsiteY4" fmla="*/ 9525 h 5143500"/>
              <a:gd name="connsiteX0" fmla="*/ 1600200 w 3524250"/>
              <a:gd name="connsiteY0" fmla="*/ 9525 h 5143500"/>
              <a:gd name="connsiteX1" fmla="*/ 3524250 w 3524250"/>
              <a:gd name="connsiteY1" fmla="*/ 0 h 5143500"/>
              <a:gd name="connsiteX2" fmla="*/ 3524250 w 3524250"/>
              <a:gd name="connsiteY2" fmla="*/ 5143500 h 5143500"/>
              <a:gd name="connsiteX3" fmla="*/ 0 w 3524250"/>
              <a:gd name="connsiteY3" fmla="*/ 5143500 h 5143500"/>
              <a:gd name="connsiteX4" fmla="*/ 1600200 w 3524250"/>
              <a:gd name="connsiteY4" fmla="*/ 9525 h 5143500"/>
              <a:gd name="connsiteX0" fmla="*/ 1687405 w 3611455"/>
              <a:gd name="connsiteY0" fmla="*/ 9525 h 5143500"/>
              <a:gd name="connsiteX1" fmla="*/ 3611455 w 3611455"/>
              <a:gd name="connsiteY1" fmla="*/ 0 h 5143500"/>
              <a:gd name="connsiteX2" fmla="*/ 3611455 w 3611455"/>
              <a:gd name="connsiteY2" fmla="*/ 5143500 h 5143500"/>
              <a:gd name="connsiteX3" fmla="*/ 87205 w 3611455"/>
              <a:gd name="connsiteY3" fmla="*/ 5143500 h 5143500"/>
              <a:gd name="connsiteX4" fmla="*/ 1687405 w 3611455"/>
              <a:gd name="connsiteY4" fmla="*/ 9525 h 5143500"/>
              <a:gd name="connsiteX0" fmla="*/ 1685374 w 3609424"/>
              <a:gd name="connsiteY0" fmla="*/ 9525 h 5143500"/>
              <a:gd name="connsiteX1" fmla="*/ 3609424 w 3609424"/>
              <a:gd name="connsiteY1" fmla="*/ 0 h 5143500"/>
              <a:gd name="connsiteX2" fmla="*/ 3609424 w 3609424"/>
              <a:gd name="connsiteY2" fmla="*/ 5143500 h 5143500"/>
              <a:gd name="connsiteX3" fmla="*/ 85174 w 3609424"/>
              <a:gd name="connsiteY3" fmla="*/ 5143500 h 5143500"/>
              <a:gd name="connsiteX4" fmla="*/ 1685374 w 3609424"/>
              <a:gd name="connsiteY4" fmla="*/ 9525 h 5143500"/>
              <a:gd name="connsiteX0" fmla="*/ 1671927 w 3595977"/>
              <a:gd name="connsiteY0" fmla="*/ 9525 h 5143500"/>
              <a:gd name="connsiteX1" fmla="*/ 3595977 w 3595977"/>
              <a:gd name="connsiteY1" fmla="*/ 0 h 5143500"/>
              <a:gd name="connsiteX2" fmla="*/ 3595977 w 3595977"/>
              <a:gd name="connsiteY2" fmla="*/ 5143500 h 5143500"/>
              <a:gd name="connsiteX3" fmla="*/ 71727 w 3595977"/>
              <a:gd name="connsiteY3" fmla="*/ 5143500 h 5143500"/>
              <a:gd name="connsiteX4" fmla="*/ 1671927 w 3595977"/>
              <a:gd name="connsiteY4" fmla="*/ 9525 h 5143500"/>
              <a:gd name="connsiteX0" fmla="*/ 1696573 w 3620623"/>
              <a:gd name="connsiteY0" fmla="*/ 9525 h 5143500"/>
              <a:gd name="connsiteX1" fmla="*/ 3620623 w 3620623"/>
              <a:gd name="connsiteY1" fmla="*/ 0 h 5143500"/>
              <a:gd name="connsiteX2" fmla="*/ 3620623 w 3620623"/>
              <a:gd name="connsiteY2" fmla="*/ 5143500 h 5143500"/>
              <a:gd name="connsiteX3" fmla="*/ 96373 w 3620623"/>
              <a:gd name="connsiteY3" fmla="*/ 5143500 h 5143500"/>
              <a:gd name="connsiteX4" fmla="*/ 1696573 w 3620623"/>
              <a:gd name="connsiteY4" fmla="*/ 9525 h 5143500"/>
              <a:gd name="connsiteX0" fmla="*/ 1714885 w 3638935"/>
              <a:gd name="connsiteY0" fmla="*/ 9525 h 5143500"/>
              <a:gd name="connsiteX1" fmla="*/ 3638935 w 3638935"/>
              <a:gd name="connsiteY1" fmla="*/ 0 h 5143500"/>
              <a:gd name="connsiteX2" fmla="*/ 3638935 w 3638935"/>
              <a:gd name="connsiteY2" fmla="*/ 5143500 h 5143500"/>
              <a:gd name="connsiteX3" fmla="*/ 114685 w 3638935"/>
              <a:gd name="connsiteY3" fmla="*/ 5143500 h 5143500"/>
              <a:gd name="connsiteX4" fmla="*/ 1714885 w 3638935"/>
              <a:gd name="connsiteY4" fmla="*/ 9525 h 5143500"/>
              <a:gd name="connsiteX0" fmla="*/ 1718138 w 3642188"/>
              <a:gd name="connsiteY0" fmla="*/ 9525 h 5143500"/>
              <a:gd name="connsiteX1" fmla="*/ 3642188 w 3642188"/>
              <a:gd name="connsiteY1" fmla="*/ 0 h 5143500"/>
              <a:gd name="connsiteX2" fmla="*/ 3642188 w 3642188"/>
              <a:gd name="connsiteY2" fmla="*/ 5143500 h 5143500"/>
              <a:gd name="connsiteX3" fmla="*/ 117938 w 3642188"/>
              <a:gd name="connsiteY3" fmla="*/ 5143500 h 5143500"/>
              <a:gd name="connsiteX4" fmla="*/ 1718138 w 3642188"/>
              <a:gd name="connsiteY4" fmla="*/ 9525 h 5143500"/>
              <a:gd name="connsiteX0" fmla="*/ 1729957 w 3654007"/>
              <a:gd name="connsiteY0" fmla="*/ 9525 h 5149850"/>
              <a:gd name="connsiteX1" fmla="*/ 3654007 w 3654007"/>
              <a:gd name="connsiteY1" fmla="*/ 0 h 5149850"/>
              <a:gd name="connsiteX2" fmla="*/ 3654007 w 3654007"/>
              <a:gd name="connsiteY2" fmla="*/ 5143500 h 5149850"/>
              <a:gd name="connsiteX3" fmla="*/ 117057 w 3654007"/>
              <a:gd name="connsiteY3" fmla="*/ 5149850 h 5149850"/>
              <a:gd name="connsiteX4" fmla="*/ 1729957 w 3654007"/>
              <a:gd name="connsiteY4" fmla="*/ 9525 h 5149850"/>
              <a:gd name="connsiteX0" fmla="*/ 1652638 w 3576688"/>
              <a:gd name="connsiteY0" fmla="*/ 9525 h 5149850"/>
              <a:gd name="connsiteX1" fmla="*/ 3576688 w 3576688"/>
              <a:gd name="connsiteY1" fmla="*/ 0 h 5149850"/>
              <a:gd name="connsiteX2" fmla="*/ 3576688 w 3576688"/>
              <a:gd name="connsiteY2" fmla="*/ 5143500 h 5149850"/>
              <a:gd name="connsiteX3" fmla="*/ 39738 w 3576688"/>
              <a:gd name="connsiteY3" fmla="*/ 5149850 h 5149850"/>
              <a:gd name="connsiteX4" fmla="*/ 1652638 w 3576688"/>
              <a:gd name="connsiteY4" fmla="*/ 9525 h 5149850"/>
              <a:gd name="connsiteX0" fmla="*/ 1715094 w 3639144"/>
              <a:gd name="connsiteY0" fmla="*/ 9525 h 5149850"/>
              <a:gd name="connsiteX1" fmla="*/ 3639144 w 3639144"/>
              <a:gd name="connsiteY1" fmla="*/ 0 h 5149850"/>
              <a:gd name="connsiteX2" fmla="*/ 3639144 w 3639144"/>
              <a:gd name="connsiteY2" fmla="*/ 5143500 h 5149850"/>
              <a:gd name="connsiteX3" fmla="*/ 102194 w 3639144"/>
              <a:gd name="connsiteY3" fmla="*/ 5149850 h 5149850"/>
              <a:gd name="connsiteX4" fmla="*/ 1715094 w 3639144"/>
              <a:gd name="connsiteY4" fmla="*/ 9525 h 5149850"/>
              <a:gd name="connsiteX0" fmla="*/ 1709147 w 3639547"/>
              <a:gd name="connsiteY0" fmla="*/ 0 h 5165725"/>
              <a:gd name="connsiteX1" fmla="*/ 3639547 w 3639547"/>
              <a:gd name="connsiteY1" fmla="*/ 15875 h 5165725"/>
              <a:gd name="connsiteX2" fmla="*/ 3639547 w 3639547"/>
              <a:gd name="connsiteY2" fmla="*/ 5159375 h 5165725"/>
              <a:gd name="connsiteX3" fmla="*/ 102597 w 3639547"/>
              <a:gd name="connsiteY3" fmla="*/ 5165725 h 5165725"/>
              <a:gd name="connsiteX4" fmla="*/ 1709147 w 3639547"/>
              <a:gd name="connsiteY4" fmla="*/ 0 h 5165725"/>
              <a:gd name="connsiteX0" fmla="*/ 1701671 w 3632071"/>
              <a:gd name="connsiteY0" fmla="*/ 0 h 5165725"/>
              <a:gd name="connsiteX1" fmla="*/ 3632071 w 3632071"/>
              <a:gd name="connsiteY1" fmla="*/ 15875 h 5165725"/>
              <a:gd name="connsiteX2" fmla="*/ 3632071 w 3632071"/>
              <a:gd name="connsiteY2" fmla="*/ 5159375 h 5165725"/>
              <a:gd name="connsiteX3" fmla="*/ 95121 w 3632071"/>
              <a:gd name="connsiteY3" fmla="*/ 5165725 h 5165725"/>
              <a:gd name="connsiteX4" fmla="*/ 1701671 w 3632071"/>
              <a:gd name="connsiteY4" fmla="*/ 0 h 5165725"/>
              <a:gd name="connsiteX0" fmla="*/ 1705460 w 3635860"/>
              <a:gd name="connsiteY0" fmla="*/ 0 h 5165725"/>
              <a:gd name="connsiteX1" fmla="*/ 3635860 w 3635860"/>
              <a:gd name="connsiteY1" fmla="*/ 15875 h 5165725"/>
              <a:gd name="connsiteX2" fmla="*/ 3635860 w 3635860"/>
              <a:gd name="connsiteY2" fmla="*/ 5159375 h 5165725"/>
              <a:gd name="connsiteX3" fmla="*/ 98910 w 3635860"/>
              <a:gd name="connsiteY3" fmla="*/ 5165725 h 5165725"/>
              <a:gd name="connsiteX4" fmla="*/ 1705460 w 3635860"/>
              <a:gd name="connsiteY4" fmla="*/ 0 h 5165725"/>
              <a:gd name="connsiteX0" fmla="*/ 1711650 w 3642050"/>
              <a:gd name="connsiteY0" fmla="*/ 0 h 5165725"/>
              <a:gd name="connsiteX1" fmla="*/ 3642050 w 3642050"/>
              <a:gd name="connsiteY1" fmla="*/ 15875 h 5165725"/>
              <a:gd name="connsiteX2" fmla="*/ 3642050 w 3642050"/>
              <a:gd name="connsiteY2" fmla="*/ 5159375 h 5165725"/>
              <a:gd name="connsiteX3" fmla="*/ 105100 w 3642050"/>
              <a:gd name="connsiteY3" fmla="*/ 5165725 h 5165725"/>
              <a:gd name="connsiteX4" fmla="*/ 1711650 w 3642050"/>
              <a:gd name="connsiteY4" fmla="*/ 0 h 5165725"/>
              <a:gd name="connsiteX0" fmla="*/ 1703561 w 3642587"/>
              <a:gd name="connsiteY0" fmla="*/ 0 h 5159255"/>
              <a:gd name="connsiteX1" fmla="*/ 3642587 w 3642587"/>
              <a:gd name="connsiteY1" fmla="*/ 9405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2587"/>
              <a:gd name="connsiteY0" fmla="*/ 0 h 5159255"/>
              <a:gd name="connsiteX1" fmla="*/ 3633961 w 3642587"/>
              <a:gd name="connsiteY1" fmla="*/ 2936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3416"/>
              <a:gd name="connsiteY0" fmla="*/ 0 h 5159255"/>
              <a:gd name="connsiteX1" fmla="*/ 3642587 w 3643416"/>
              <a:gd name="connsiteY1" fmla="*/ 2936 h 5159255"/>
              <a:gd name="connsiteX2" fmla="*/ 3642587 w 3643416"/>
              <a:gd name="connsiteY2" fmla="*/ 5152905 h 5159255"/>
              <a:gd name="connsiteX3" fmla="*/ 105637 w 3643416"/>
              <a:gd name="connsiteY3" fmla="*/ 5159255 h 5159255"/>
              <a:gd name="connsiteX4" fmla="*/ 1703561 w 3643416"/>
              <a:gd name="connsiteY4" fmla="*/ 0 h 5159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3416" h="5159255">
                <a:moveTo>
                  <a:pt x="1703561" y="0"/>
                </a:moveTo>
                <a:lnTo>
                  <a:pt x="3642587" y="2936"/>
                </a:lnTo>
                <a:cubicBezTo>
                  <a:pt x="3645462" y="1719592"/>
                  <a:pt x="3639712" y="3436249"/>
                  <a:pt x="3642587" y="5152905"/>
                </a:cubicBezTo>
                <a:lnTo>
                  <a:pt x="105637" y="5159255"/>
                </a:lnTo>
                <a:cubicBezTo>
                  <a:pt x="-373788" y="2698630"/>
                  <a:pt x="887586" y="796925"/>
                  <a:pt x="1703561" y="0"/>
                </a:cubicBez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GB" sz="1350" noProof="0" dirty="0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302049" y="1007215"/>
            <a:ext cx="4918023" cy="3190787"/>
          </a:xfrm>
        </p:spPr>
        <p:txBody>
          <a:bodyPr/>
          <a:lstStyle>
            <a:lvl1pPr marL="112713" indent="0" algn="l">
              <a:defRPr sz="2600">
                <a:solidFill>
                  <a:schemeClr val="tx1"/>
                </a:solidFill>
              </a:defRPr>
            </a:lvl1pPr>
          </a:lstStyle>
          <a:p>
            <a:r>
              <a:rPr lang="fr-FR" noProof="0" dirty="0"/>
              <a:t>Cliquez et</a:t>
            </a:r>
            <a:br>
              <a:rPr lang="fr-FR" noProof="0" dirty="0"/>
            </a:br>
            <a:r>
              <a:rPr lang="fr-FR" noProof="0" dirty="0"/>
              <a:t>modifiez le titre</a:t>
            </a:r>
            <a:endParaRPr lang="en-GB" noProof="0" dirty="0"/>
          </a:p>
        </p:txBody>
      </p:sp>
      <p:sp>
        <p:nvSpPr>
          <p:cNvPr id="32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02049" y="3134826"/>
            <a:ext cx="4918023" cy="430887"/>
          </a:xfrm>
        </p:spPr>
        <p:txBody>
          <a:bodyPr anchor="t" anchorCtr="0">
            <a:spAutoFit/>
          </a:bodyPr>
          <a:lstStyle>
            <a:lvl1pPr marL="11271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1" cap="none" baseline="0">
                <a:solidFill>
                  <a:schemeClr val="bg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noProof="0" dirty="0"/>
              <a:t>Cliquez pour modifier le style</a:t>
            </a:r>
            <a:br>
              <a:rPr lang="fr-FR" noProof="0" dirty="0"/>
            </a:br>
            <a:r>
              <a:rPr lang="fr-FR" noProof="0" dirty="0"/>
              <a:t>des sous-titres du masque</a:t>
            </a:r>
          </a:p>
        </p:txBody>
      </p:sp>
      <p:sp>
        <p:nvSpPr>
          <p:cNvPr id="10" name="Rectangle 1030"/>
          <p:cNvSpPr>
            <a:spLocks noChangeArrowheads="1"/>
          </p:cNvSpPr>
          <p:nvPr userDrawn="1"/>
        </p:nvSpPr>
        <p:spPr bwMode="auto">
          <a:xfrm>
            <a:off x="219119" y="4819429"/>
            <a:ext cx="4403725" cy="1365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tIns="0" bIns="0">
            <a:noAutofit/>
          </a:bodyPr>
          <a:lstStyle/>
          <a:p>
            <a:pPr algn="l"/>
            <a:r>
              <a:rPr lang="en-GB" sz="900" noProof="0" dirty="0">
                <a:solidFill>
                  <a:schemeClr val="tx1"/>
                </a:solidFill>
                <a:latin typeface="Century Gothic" pitchFamily="34" charset="0"/>
              </a:rPr>
              <a:t>www.thalesgroup.com</a:t>
            </a:r>
          </a:p>
        </p:txBody>
      </p:sp>
      <p:sp>
        <p:nvSpPr>
          <p:cNvPr id="12" name="Demi-cadre 11"/>
          <p:cNvSpPr/>
          <p:nvPr userDrawn="1"/>
        </p:nvSpPr>
        <p:spPr bwMode="auto">
          <a:xfrm>
            <a:off x="302049" y="1448486"/>
            <a:ext cx="386164" cy="393963"/>
          </a:xfrm>
          <a:prstGeom prst="halfFrame">
            <a:avLst>
              <a:gd name="adj1" fmla="val 12269"/>
              <a:gd name="adj2" fmla="val 13535"/>
            </a:avLst>
          </a:pr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GB" noProof="0" dirty="0">
              <a:solidFill>
                <a:srgbClr val="5DBFD4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49" y="259557"/>
            <a:ext cx="2200645" cy="48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743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 bwMode="auto">
          <a:xfrm>
            <a:off x="0" y="0"/>
            <a:ext cx="181856" cy="5652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 noProof="0" dirty="0">
              <a:ln>
                <a:noFill/>
              </a:ln>
              <a:solidFill>
                <a:srgbClr val="323265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266765" y="1"/>
            <a:ext cx="8674683" cy="56183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fr-FR" noProof="0" dirty="0" smtClean="0"/>
              <a:t>Cliquez et modifiez le titre</a:t>
            </a:r>
            <a:endParaRPr lang="fr-FR" noProof="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63792" y="666750"/>
            <a:ext cx="8677656" cy="38481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r-FR" noProof="0" dirty="0" smtClean="0"/>
              <a:t>Cliquez pour modifier les styles du texte du masque</a:t>
            </a:r>
          </a:p>
          <a:p>
            <a:pPr lvl="1"/>
            <a:r>
              <a:rPr lang="fr-FR" noProof="0" dirty="0" smtClean="0"/>
              <a:t>Deuxième niveau</a:t>
            </a:r>
          </a:p>
          <a:p>
            <a:pPr lvl="2"/>
            <a:r>
              <a:rPr lang="fr-FR" noProof="0" dirty="0" smtClean="0"/>
              <a:t>Troisième niveau</a:t>
            </a:r>
            <a:endParaRPr lang="fr-FR" noProof="0" dirty="0"/>
          </a:p>
        </p:txBody>
      </p:sp>
      <p:sp>
        <p:nvSpPr>
          <p:cNvPr id="15" name="Rectangle 36"/>
          <p:cNvSpPr>
            <a:spLocks noChangeArrowheads="1"/>
          </p:cNvSpPr>
          <p:nvPr/>
        </p:nvSpPr>
        <p:spPr bwMode="auto">
          <a:xfrm rot="16200000">
            <a:off x="-1857201" y="2468964"/>
            <a:ext cx="3964249" cy="166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540" kern="1200" noProof="0" dirty="0">
                <a:solidFill>
                  <a:srgbClr val="969696"/>
                </a:solidFill>
                <a:latin typeface="+mn-lt"/>
                <a:ea typeface="+mn-ea"/>
                <a:cs typeface="+mn-cs"/>
              </a:rPr>
              <a:t>Ce document ne peut être reproduit, modifié, adapté, publié, traduit, d'une quelconque façon, en tout ou partie, </a:t>
            </a:r>
            <a:br>
              <a:rPr lang="fr-FR" sz="540" kern="1200" noProof="0" dirty="0">
                <a:solidFill>
                  <a:srgbClr val="969696"/>
                </a:solidFill>
                <a:latin typeface="+mn-lt"/>
                <a:ea typeface="+mn-ea"/>
                <a:cs typeface="+mn-cs"/>
              </a:rPr>
            </a:br>
            <a:r>
              <a:rPr lang="fr-FR" sz="540" kern="1200" noProof="0" dirty="0">
                <a:solidFill>
                  <a:srgbClr val="969696"/>
                </a:solidFill>
                <a:latin typeface="+mn-lt"/>
                <a:ea typeface="+mn-ea"/>
                <a:cs typeface="+mn-cs"/>
              </a:rPr>
              <a:t>ni divulgué à un tiers sans l'accord préalable et écrit de </a:t>
            </a:r>
            <a:r>
              <a:rPr lang="fr-FR" sz="540" kern="1200" noProof="0" dirty="0" smtClean="0">
                <a:solidFill>
                  <a:srgbClr val="969696"/>
                </a:solidFill>
                <a:latin typeface="+mn-lt"/>
                <a:ea typeface="+mn-ea"/>
                <a:cs typeface="+mn-cs"/>
              </a:rPr>
              <a:t>THALES</a:t>
            </a:r>
            <a:r>
              <a:rPr lang="fr-FR" sz="540" kern="1200" noProof="0" dirty="0">
                <a:solidFill>
                  <a:srgbClr val="969696"/>
                </a:solidFill>
                <a:latin typeface="+mn-lt"/>
                <a:ea typeface="+mn-ea"/>
                <a:cs typeface="+mn-cs"/>
              </a:rPr>
              <a:t>  -  © </a:t>
            </a:r>
            <a:r>
              <a:rPr lang="fr-FR" sz="540" kern="1200" noProof="0" dirty="0" smtClean="0">
                <a:solidFill>
                  <a:srgbClr val="969696"/>
                </a:solidFill>
                <a:latin typeface="+mn-lt"/>
                <a:ea typeface="+mn-ea"/>
                <a:cs typeface="+mn-cs"/>
              </a:rPr>
              <a:t>2021</a:t>
            </a:r>
            <a:r>
              <a:rPr lang="fr-FR" sz="540" kern="1200" baseline="0" noProof="0" dirty="0" smtClean="0">
                <a:solidFill>
                  <a:srgbClr val="969696"/>
                </a:solidFill>
                <a:latin typeface="+mn-lt"/>
                <a:ea typeface="+mn-ea"/>
                <a:cs typeface="+mn-cs"/>
              </a:rPr>
              <a:t> THALES</a:t>
            </a:r>
            <a:r>
              <a:rPr lang="fr-FR" sz="540" kern="1200" noProof="0" dirty="0" smtClean="0">
                <a:solidFill>
                  <a:srgbClr val="969696"/>
                </a:solidFill>
                <a:latin typeface="+mn-lt"/>
                <a:ea typeface="+mn-ea"/>
                <a:cs typeface="+mn-cs"/>
              </a:rPr>
              <a:t>. </a:t>
            </a:r>
            <a:r>
              <a:rPr lang="fr-FR" sz="540" kern="1200" noProof="0" dirty="0">
                <a:solidFill>
                  <a:srgbClr val="969696"/>
                </a:solidFill>
                <a:latin typeface="+mn-lt"/>
                <a:ea typeface="+mn-ea"/>
                <a:cs typeface="+mn-cs"/>
              </a:rPr>
              <a:t>Tous Droits réservés.</a:t>
            </a:r>
          </a:p>
        </p:txBody>
      </p:sp>
      <p:sp>
        <p:nvSpPr>
          <p:cNvPr id="21" name="Espace réservé du numéro de diapositive 5"/>
          <p:cNvSpPr txBox="1">
            <a:spLocks/>
          </p:cNvSpPr>
          <p:nvPr/>
        </p:nvSpPr>
        <p:spPr>
          <a:xfrm>
            <a:off x="133237" y="4802828"/>
            <a:ext cx="786206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44350D62-B6BB-E847-B7AB-6B0C5C66D2F8}" type="slidenum">
              <a:rPr lang="fr-FR" sz="900" noProof="0" smtClean="0">
                <a:solidFill>
                  <a:srgbClr val="333366"/>
                </a:solidFill>
              </a:rPr>
              <a:pPr algn="l"/>
              <a:t>‹N°›</a:t>
            </a:fld>
            <a:endParaRPr lang="fr-FR" sz="900" noProof="0" dirty="0">
              <a:solidFill>
                <a:srgbClr val="333366"/>
              </a:solidFill>
            </a:endParaRPr>
          </a:p>
        </p:txBody>
      </p:sp>
      <p:cxnSp>
        <p:nvCxnSpPr>
          <p:cNvPr id="13" name="Straight Connector 3"/>
          <p:cNvCxnSpPr/>
          <p:nvPr/>
        </p:nvCxnSpPr>
        <p:spPr bwMode="auto">
          <a:xfrm>
            <a:off x="-4456" y="563413"/>
            <a:ext cx="9148456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7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Rectangle 36"/>
          <p:cNvSpPr>
            <a:spLocks noChangeArrowheads="1"/>
          </p:cNvSpPr>
          <p:nvPr userDrawn="1"/>
        </p:nvSpPr>
        <p:spPr bwMode="auto">
          <a:xfrm>
            <a:off x="598581" y="4754860"/>
            <a:ext cx="3310480" cy="203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600" noProof="0" dirty="0" smtClean="0">
                <a:solidFill>
                  <a:srgbClr val="969696"/>
                </a:solidFill>
              </a:rPr>
              <a:t>REF</a:t>
            </a:r>
            <a:r>
              <a:rPr lang="fr-FR" sz="600" baseline="0" noProof="0" dirty="0" smtClean="0">
                <a:solidFill>
                  <a:srgbClr val="969696"/>
                </a:solidFill>
              </a:rPr>
              <a:t> </a:t>
            </a:r>
            <a:r>
              <a:rPr lang="fr-FR" sz="600" baseline="0" noProof="0" dirty="0" err="1" smtClean="0">
                <a:solidFill>
                  <a:srgbClr val="969696"/>
                </a:solidFill>
              </a:rPr>
              <a:t>xxxxxxxxxxxx</a:t>
            </a:r>
            <a:r>
              <a:rPr lang="fr-FR" sz="600" baseline="0" noProof="0" dirty="0" smtClean="0">
                <a:solidFill>
                  <a:srgbClr val="969696"/>
                </a:solidFill>
              </a:rPr>
              <a:t> </a:t>
            </a:r>
            <a:r>
              <a:rPr lang="fr-FR" sz="600" baseline="0" noProof="0" dirty="0" err="1" smtClean="0">
                <a:solidFill>
                  <a:srgbClr val="969696"/>
                </a:solidFill>
              </a:rPr>
              <a:t>rev</a:t>
            </a:r>
            <a:r>
              <a:rPr lang="fr-FR" sz="600" baseline="0" noProof="0" dirty="0" smtClean="0">
                <a:solidFill>
                  <a:srgbClr val="969696"/>
                </a:solidFill>
              </a:rPr>
              <a:t> xxx – date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600" noProof="0" dirty="0" smtClean="0">
                <a:solidFill>
                  <a:srgbClr val="969696"/>
                </a:solidFill>
              </a:rPr>
              <a:t>Nom de la société / Modèle : </a:t>
            </a:r>
            <a:r>
              <a:rPr lang="fr-FR" sz="600" kern="1200" baseline="0" dirty="0" smtClean="0">
                <a:solidFill>
                  <a:srgbClr val="969696"/>
                </a:solidFill>
                <a:latin typeface="+mn-lt"/>
                <a:ea typeface="+mn-ea"/>
                <a:cs typeface="+mn-cs"/>
              </a:rPr>
              <a:t>87211168-DOC-GRP-FR-006</a:t>
            </a:r>
            <a:endParaRPr lang="fr-FR" sz="600" kern="1200" baseline="0" noProof="0" dirty="0">
              <a:solidFill>
                <a:srgbClr val="969696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0" name="Freeform 22"/>
          <p:cNvSpPr>
            <a:spLocks/>
          </p:cNvSpPr>
          <p:nvPr userDrawn="1"/>
        </p:nvSpPr>
        <p:spPr bwMode="auto">
          <a:xfrm rot="10800000" flipH="1">
            <a:off x="159697" y="4842573"/>
            <a:ext cx="208368" cy="218336"/>
          </a:xfrm>
          <a:custGeom>
            <a:avLst/>
            <a:gdLst>
              <a:gd name="T0" fmla="*/ 39 w 412"/>
              <a:gd name="T1" fmla="*/ 411 h 411"/>
              <a:gd name="T2" fmla="*/ 0 w 412"/>
              <a:gd name="T3" fmla="*/ 411 h 411"/>
              <a:gd name="T4" fmla="*/ 0 w 412"/>
              <a:gd name="T5" fmla="*/ 0 h 411"/>
              <a:gd name="T6" fmla="*/ 412 w 412"/>
              <a:gd name="T7" fmla="*/ 0 h 411"/>
              <a:gd name="T8" fmla="*/ 412 w 412"/>
              <a:gd name="T9" fmla="*/ 39 h 411"/>
              <a:gd name="T10" fmla="*/ 39 w 412"/>
              <a:gd name="T11" fmla="*/ 39 h 411"/>
              <a:gd name="T12" fmla="*/ 39 w 412"/>
              <a:gd name="T13" fmla="*/ 411 h 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12" h="411">
                <a:moveTo>
                  <a:pt x="39" y="411"/>
                </a:moveTo>
                <a:lnTo>
                  <a:pt x="0" y="411"/>
                </a:lnTo>
                <a:lnTo>
                  <a:pt x="0" y="0"/>
                </a:lnTo>
                <a:lnTo>
                  <a:pt x="412" y="0"/>
                </a:lnTo>
                <a:lnTo>
                  <a:pt x="412" y="39"/>
                </a:lnTo>
                <a:lnTo>
                  <a:pt x="39" y="39"/>
                </a:lnTo>
                <a:lnTo>
                  <a:pt x="39" y="41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502" y="4656024"/>
            <a:ext cx="1562003" cy="347714"/>
          </a:xfrm>
          <a:prstGeom prst="rect">
            <a:avLst/>
          </a:prstGeom>
        </p:spPr>
      </p:pic>
      <p:sp>
        <p:nvSpPr>
          <p:cNvPr id="4" name="MSIPCMContentMarking" descr="{&quot;HashCode&quot;:-1291105900,&quot;Placement&quot;:&quot;Header&quot;,&quot;Top&quot;:0.0,&quot;Left&quot;:0.0,&quot;SlideWidth&quot;:720,&quot;SlideHeight&quot;:405}"/>
          <p:cNvSpPr txBox="1"/>
          <p:nvPr userDrawn="1"/>
        </p:nvSpPr>
        <p:spPr>
          <a:xfrm>
            <a:off x="0" y="0"/>
            <a:ext cx="260773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fr-FR" sz="100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fr-FR" sz="1000" dirty="0" err="1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MSIPCMContentMarking" descr="{&quot;HashCode&quot;:-93347946,&quot;Placement&quot;:&quot;Footer&quot;,&quot;Top&quot;:384.343,&quot;Left&quot;:334.5844,&quot;SlideWidth&quot;:720,&quot;SlideHeight&quot;:405}"/>
          <p:cNvSpPr txBox="1"/>
          <p:nvPr userDrawn="1"/>
        </p:nvSpPr>
        <p:spPr>
          <a:xfrm>
            <a:off x="4249222" y="4881156"/>
            <a:ext cx="645556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fr-FR" sz="1000" smtClean="0">
                <a:solidFill>
                  <a:srgbClr val="000000"/>
                </a:solidFill>
                <a:latin typeface="Calibri" panose="020F0502020204030204" pitchFamily="34" charset="0"/>
              </a:rPr>
              <a:t>{OPEN}</a:t>
            </a:r>
            <a:endParaRPr lang="fr-FR" sz="1000" dirty="0" err="1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824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51" r:id="rId2"/>
    <p:sldLayoutId id="2147483750" r:id="rId3"/>
    <p:sldLayoutId id="2147483752" r:id="rId4"/>
    <p:sldLayoutId id="2147483737" r:id="rId5"/>
    <p:sldLayoutId id="2147483744" r:id="rId6"/>
    <p:sldLayoutId id="2147483739" r:id="rId7"/>
    <p:sldLayoutId id="2147483740" r:id="rId8"/>
    <p:sldLayoutId id="2147483745" r:id="rId9"/>
    <p:sldLayoutId id="2147483746" r:id="rId10"/>
    <p:sldLayoutId id="2147483736" r:id="rId11"/>
    <p:sldLayoutId id="2147483661" r:id="rId12"/>
    <p:sldLayoutId id="2147483662" r:id="rId13"/>
    <p:sldLayoutId id="2147483742" r:id="rId14"/>
    <p:sldLayoutId id="2147483663" r:id="rId15"/>
    <p:sldLayoutId id="2147483753" r:id="rId16"/>
    <p:sldLayoutId id="2147483754" r:id="rId17"/>
    <p:sldLayoutId id="2147483666" r:id="rId18"/>
    <p:sldLayoutId id="2147483652" r:id="rId19"/>
    <p:sldLayoutId id="2147483730" r:id="rId20"/>
    <p:sldLayoutId id="2147483756" r:id="rId21"/>
    <p:sldLayoutId id="2147483757" r:id="rId22"/>
    <p:sldLayoutId id="2147483761" r:id="rId23"/>
  </p:sldLayoutIdLst>
  <p:timing>
    <p:tnLst>
      <p:par>
        <p:cTn id="1" dur="indefinite" restart="never" nodeType="tmRoot"/>
      </p:par>
    </p:tnLst>
  </p:timing>
  <p:txStyles>
    <p:titleStyle>
      <a:lvl1pPr algn="l" defTabSz="342900" rtl="0" eaLnBrk="1" latinLnBrk="0" hangingPunct="1">
        <a:lnSpc>
          <a:spcPct val="90000"/>
        </a:lnSpc>
        <a:spcBef>
          <a:spcPct val="0"/>
        </a:spcBef>
        <a:buNone/>
        <a:defRPr sz="20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8275" indent="-168275" algn="l" defTabSz="342900" rtl="0" eaLnBrk="1" latinLnBrk="0" hangingPunct="1">
        <a:lnSpc>
          <a:spcPct val="100000"/>
        </a:lnSpc>
        <a:spcBef>
          <a:spcPts val="450"/>
        </a:spcBef>
        <a:spcAft>
          <a:spcPts val="525"/>
        </a:spcAft>
        <a:buClr>
          <a:schemeClr val="bg2"/>
        </a:buClr>
        <a:buSzPct val="90000"/>
        <a:buFont typeface="Century Gothic" panose="020B0502020202020204" pitchFamily="34" charset="0"/>
        <a:buChar char="▌"/>
        <a:tabLst>
          <a:tab pos="739379" algn="l"/>
        </a:tabLst>
        <a:defRPr lang="fr-FR" sz="1800" b="1" kern="1200" dirty="0" smtClean="0">
          <a:solidFill>
            <a:schemeClr val="bg2"/>
          </a:solidFill>
          <a:latin typeface="+mn-lt"/>
          <a:ea typeface="+mn-ea"/>
          <a:cs typeface="+mn-cs"/>
        </a:defRPr>
      </a:lvl1pPr>
      <a:lvl2pPr marL="344488" indent="-176213" algn="l" defTabSz="342900" rtl="0" eaLnBrk="1" latinLnBrk="0" hangingPunct="1">
        <a:spcBef>
          <a:spcPts val="225"/>
        </a:spcBef>
        <a:spcAft>
          <a:spcPts val="450"/>
        </a:spcAft>
        <a:buSzPct val="100000"/>
        <a:buFontTx/>
        <a:buBlip>
          <a:blip r:embed="rId26"/>
        </a:buBlip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-112713" algn="l" defTabSz="342900" rtl="0" eaLnBrk="1" latinLnBrk="0" hangingPunct="1">
        <a:spcBef>
          <a:spcPts val="0"/>
        </a:spcBef>
        <a:spcAft>
          <a:spcPts val="150"/>
        </a:spcAft>
        <a:buSzPct val="100000"/>
        <a:buFont typeface="Lucida Grande"/>
        <a:buChar char="-"/>
        <a:tabLst/>
        <a:defRPr sz="15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2" pos="168" userDrawn="1">
          <p15:clr>
            <a:srgbClr val="F26B43"/>
          </p15:clr>
        </p15:guide>
        <p15:guide id="3" pos="5640" userDrawn="1">
          <p15:clr>
            <a:srgbClr val="F26B43"/>
          </p15:clr>
        </p15:guide>
        <p15:guide id="4" orient="horz" pos="2916" userDrawn="1">
          <p15:clr>
            <a:srgbClr val="F26B43"/>
          </p15:clr>
        </p15:guide>
        <p15:guide id="5" orient="horz" pos="2844" userDrawn="1">
          <p15:clr>
            <a:srgbClr val="F26B43"/>
          </p15:clr>
        </p15:guide>
        <p15:guide id="6" orient="horz" pos="348" userDrawn="1">
          <p15:clr>
            <a:srgbClr val="F26B43"/>
          </p15:clr>
        </p15:guide>
        <p15:guide id="7" orient="horz" pos="42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P:\CREATIVE\SIX\2020\PCS7318 - Cybels Project\Working Folder\Links\PowerPoint Slide Artworks\Background.png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424" y="688"/>
            <a:ext cx="9163050" cy="515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ce réservé du numéro de diapositive 5"/>
          <p:cNvSpPr txBox="1">
            <a:spLocks/>
          </p:cNvSpPr>
          <p:nvPr/>
        </p:nvSpPr>
        <p:spPr>
          <a:xfrm>
            <a:off x="133237" y="4802828"/>
            <a:ext cx="786206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44350D62-B6BB-E847-B7AB-6B0C5C66D2F8}" type="slidenum">
              <a:rPr lang="en-GB" sz="900" smtClean="0">
                <a:solidFill>
                  <a:srgbClr val="FFFFFF"/>
                </a:solidFill>
              </a:rPr>
              <a:pPr algn="l"/>
              <a:t>‹N°›</a:t>
            </a:fld>
            <a:endParaRPr lang="en-GB" sz="900" dirty="0">
              <a:solidFill>
                <a:srgbClr val="FFFFFF"/>
              </a:solidFill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auto">
          <a:xfrm rot="10800000" flipH="1">
            <a:off x="159697" y="4842573"/>
            <a:ext cx="208368" cy="218336"/>
          </a:xfrm>
          <a:custGeom>
            <a:avLst/>
            <a:gdLst>
              <a:gd name="T0" fmla="*/ 39 w 412"/>
              <a:gd name="T1" fmla="*/ 411 h 411"/>
              <a:gd name="T2" fmla="*/ 0 w 412"/>
              <a:gd name="T3" fmla="*/ 411 h 411"/>
              <a:gd name="T4" fmla="*/ 0 w 412"/>
              <a:gd name="T5" fmla="*/ 0 h 411"/>
              <a:gd name="T6" fmla="*/ 412 w 412"/>
              <a:gd name="T7" fmla="*/ 0 h 411"/>
              <a:gd name="T8" fmla="*/ 412 w 412"/>
              <a:gd name="T9" fmla="*/ 39 h 411"/>
              <a:gd name="T10" fmla="*/ 39 w 412"/>
              <a:gd name="T11" fmla="*/ 39 h 411"/>
              <a:gd name="T12" fmla="*/ 39 w 412"/>
              <a:gd name="T13" fmla="*/ 411 h 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12" h="411">
                <a:moveTo>
                  <a:pt x="39" y="411"/>
                </a:moveTo>
                <a:lnTo>
                  <a:pt x="0" y="411"/>
                </a:lnTo>
                <a:lnTo>
                  <a:pt x="0" y="0"/>
                </a:lnTo>
                <a:lnTo>
                  <a:pt x="412" y="0"/>
                </a:lnTo>
                <a:lnTo>
                  <a:pt x="412" y="39"/>
                </a:lnTo>
                <a:lnTo>
                  <a:pt x="39" y="39"/>
                </a:lnTo>
                <a:lnTo>
                  <a:pt x="39" y="41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GB" kern="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5311B6A-A9E9-E84A-ACE7-940ED72C962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09511" y="4580768"/>
            <a:ext cx="1529406" cy="573527"/>
          </a:xfrm>
          <a:prstGeom prst="rect">
            <a:avLst/>
          </a:prstGeom>
        </p:spPr>
      </p:pic>
      <p:sp>
        <p:nvSpPr>
          <p:cNvPr id="2" name="MSIPCMContentMarking" descr="{&quot;HashCode&quot;:-1291105900,&quot;Placement&quot;:&quot;Header&quot;,&quot;Top&quot;:0.0,&quot;Left&quot;:0.0,&quot;SlideWidth&quot;:720,&quot;SlideHeight&quot;:405}"/>
          <p:cNvSpPr txBox="1"/>
          <p:nvPr userDrawn="1"/>
        </p:nvSpPr>
        <p:spPr>
          <a:xfrm>
            <a:off x="0" y="0"/>
            <a:ext cx="260773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fr-FR" sz="100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fr-FR" sz="1000" dirty="0" err="1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MSIPCMContentMarking" descr="{&quot;HashCode&quot;:-93347946,&quot;Placement&quot;:&quot;Footer&quot;,&quot;Top&quot;:384.343,&quot;Left&quot;:334.5844,&quot;SlideWidth&quot;:720,&quot;SlideHeight&quot;:405}"/>
          <p:cNvSpPr txBox="1"/>
          <p:nvPr userDrawn="1"/>
        </p:nvSpPr>
        <p:spPr>
          <a:xfrm>
            <a:off x="4249222" y="4881156"/>
            <a:ext cx="645556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fr-FR" sz="1000" smtClean="0">
                <a:solidFill>
                  <a:srgbClr val="000000"/>
                </a:solidFill>
                <a:latin typeface="Calibri" panose="020F0502020204030204" pitchFamily="34" charset="0"/>
              </a:rPr>
              <a:t>{OPEN}</a:t>
            </a:r>
            <a:endParaRPr lang="fr-FR" sz="1000" dirty="0" err="1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062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342900" rtl="0" eaLnBrk="1" latinLnBrk="0" hangingPunct="1">
        <a:lnSpc>
          <a:spcPct val="90000"/>
        </a:lnSpc>
        <a:spcBef>
          <a:spcPct val="0"/>
        </a:spcBef>
        <a:buNone/>
        <a:defRPr sz="20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0000" indent="-135731" algn="l" defTabSz="342900" rtl="0" eaLnBrk="1" latinLnBrk="0" hangingPunct="1">
        <a:lnSpc>
          <a:spcPct val="100000"/>
        </a:lnSpc>
        <a:spcBef>
          <a:spcPts val="450"/>
        </a:spcBef>
        <a:spcAft>
          <a:spcPts val="525"/>
        </a:spcAft>
        <a:buClr>
          <a:schemeClr val="bg2"/>
        </a:buClr>
        <a:buSzPct val="90000"/>
        <a:buFont typeface="Century Gothic" panose="020B0502020202020204" pitchFamily="34" charset="0"/>
        <a:buChar char="▌"/>
        <a:tabLst>
          <a:tab pos="739379" algn="l"/>
        </a:tabLst>
        <a:defRPr lang="fr-FR" sz="1800" b="1" kern="1200" dirty="0" smtClean="0">
          <a:solidFill>
            <a:schemeClr val="bg2"/>
          </a:solidFill>
          <a:latin typeface="+mn-lt"/>
          <a:ea typeface="+mn-ea"/>
          <a:cs typeface="+mn-cs"/>
        </a:defRPr>
      </a:lvl1pPr>
      <a:lvl2pPr marL="452438" indent="-184150" algn="l" defTabSz="342900" rtl="0" eaLnBrk="1" latinLnBrk="0" hangingPunct="1">
        <a:spcBef>
          <a:spcPts val="225"/>
        </a:spcBef>
        <a:spcAft>
          <a:spcPts val="450"/>
        </a:spcAft>
        <a:buSzPct val="100000"/>
        <a:buFontTx/>
        <a:buBlip>
          <a:blip r:embed="rId7"/>
        </a:buBlip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14375" indent="-177800" algn="l" defTabSz="342900" rtl="0" eaLnBrk="1" latinLnBrk="0" hangingPunct="1">
        <a:spcBef>
          <a:spcPts val="0"/>
        </a:spcBef>
        <a:spcAft>
          <a:spcPts val="150"/>
        </a:spcAft>
        <a:buSzPct val="100000"/>
        <a:buFont typeface="Lucida Grande"/>
        <a:buChar char="-"/>
        <a:tabLst/>
        <a:defRPr sz="15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tags" Target="../tags/tag19.xml"/><Relationship Id="rId7" Type="http://schemas.openxmlformats.org/officeDocument/2006/relationships/image" Target="../media/image62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26.gif"/><Relationship Id="rId5" Type="http://schemas.openxmlformats.org/officeDocument/2006/relationships/image" Target="../media/image68.png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69.png"/><Relationship Id="rId3" Type="http://schemas.openxmlformats.org/officeDocument/2006/relationships/image" Target="../media/image32.png"/><Relationship Id="rId7" Type="http://schemas.openxmlformats.org/officeDocument/2006/relationships/image" Target="../media/image24.png"/><Relationship Id="rId12" Type="http://schemas.openxmlformats.org/officeDocument/2006/relationships/image" Target="../media/image37.png"/><Relationship Id="rId2" Type="http://schemas.openxmlformats.org/officeDocument/2006/relationships/image" Target="../media/image31.png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5.png"/><Relationship Id="rId11" Type="http://schemas.openxmlformats.org/officeDocument/2006/relationships/image" Target="../media/image36.png"/><Relationship Id="rId5" Type="http://schemas.openxmlformats.org/officeDocument/2006/relationships/image" Target="../media/image34.png"/><Relationship Id="rId15" Type="http://schemas.openxmlformats.org/officeDocument/2006/relationships/image" Target="../media/image71.png"/><Relationship Id="rId10" Type="http://schemas.openxmlformats.org/officeDocument/2006/relationships/image" Target="../media/image26.gif"/><Relationship Id="rId4" Type="http://schemas.openxmlformats.org/officeDocument/2006/relationships/image" Target="../media/image33.png"/><Relationship Id="rId9" Type="http://schemas.openxmlformats.org/officeDocument/2006/relationships/image" Target="../media/image30.png"/><Relationship Id="rId14" Type="http://schemas.openxmlformats.org/officeDocument/2006/relationships/image" Target="../media/image7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0.png"/><Relationship Id="rId7" Type="http://schemas.openxmlformats.org/officeDocument/2006/relationships/image" Target="../media/image7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00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png"/><Relationship Id="rId7" Type="http://schemas.openxmlformats.org/officeDocument/2006/relationships/image" Target="../media/image2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6.gif"/><Relationship Id="rId5" Type="http://schemas.openxmlformats.org/officeDocument/2006/relationships/image" Target="../media/image30.png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7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75.png"/><Relationship Id="rId7" Type="http://schemas.openxmlformats.org/officeDocument/2006/relationships/image" Target="NUL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.xml"/><Relationship Id="rId6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../media/image83.png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75.png"/><Relationship Id="rId7" Type="http://schemas.openxmlformats.org/officeDocument/2006/relationships/image" Target="NUL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1.xml"/><Relationship Id="rId6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../media/image85.png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NULL"/><Relationship Id="rId18" Type="http://schemas.openxmlformats.org/officeDocument/2006/relationships/image" Target="../media/image86.png"/><Relationship Id="rId3" Type="http://schemas.openxmlformats.org/officeDocument/2006/relationships/image" Target="../media/image77.png"/><Relationship Id="rId21" Type="http://schemas.openxmlformats.org/officeDocument/2006/relationships/image" Target="../media/image89.png"/><Relationship Id="rId7" Type="http://schemas.openxmlformats.org/officeDocument/2006/relationships/image" Target="../media/image81.png"/><Relationship Id="rId12" Type="http://schemas.openxmlformats.org/officeDocument/2006/relationships/image" Target="NULL"/><Relationship Id="rId17" Type="http://schemas.openxmlformats.org/officeDocument/2006/relationships/image" Target="../media/image84.png"/><Relationship Id="rId2" Type="http://schemas.openxmlformats.org/officeDocument/2006/relationships/image" Target="../media/image76.png"/><Relationship Id="rId16" Type="http://schemas.openxmlformats.org/officeDocument/2006/relationships/image" Target="../media/image85.png"/><Relationship Id="rId20" Type="http://schemas.openxmlformats.org/officeDocument/2006/relationships/image" Target="../media/image8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80.png"/><Relationship Id="rId11" Type="http://schemas.openxmlformats.org/officeDocument/2006/relationships/image" Target="NULL"/><Relationship Id="rId5" Type="http://schemas.openxmlformats.org/officeDocument/2006/relationships/image" Target="../media/image79.png"/><Relationship Id="rId15" Type="http://schemas.openxmlformats.org/officeDocument/2006/relationships/image" Target="NULL"/><Relationship Id="rId10" Type="http://schemas.openxmlformats.org/officeDocument/2006/relationships/image" Target="NULL"/><Relationship Id="rId19" Type="http://schemas.openxmlformats.org/officeDocument/2006/relationships/image" Target="../media/image87.png"/><Relationship Id="rId4" Type="http://schemas.openxmlformats.org/officeDocument/2006/relationships/image" Target="../media/image78.png"/><Relationship Id="rId9" Type="http://schemas.openxmlformats.org/officeDocument/2006/relationships/image" Target="../media/image75.png"/><Relationship Id="rId14" Type="http://schemas.openxmlformats.org/officeDocument/2006/relationships/image" Target="NUL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image" Target="../media/image75.png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1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../media/image10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18" Type="http://schemas.openxmlformats.org/officeDocument/2006/relationships/image" Target="../media/image112.png"/><Relationship Id="rId3" Type="http://schemas.openxmlformats.org/officeDocument/2006/relationships/image" Target="../media/image75.png"/><Relationship Id="rId21" Type="http://schemas.openxmlformats.org/officeDocument/2006/relationships/image" Target="../media/image115.png"/><Relationship Id="rId12" Type="http://schemas.openxmlformats.org/officeDocument/2006/relationships/image" Target="../media/image109.png"/><Relationship Id="rId17" Type="http://schemas.openxmlformats.org/officeDocument/2006/relationships/image" Target="../media/image111.png"/><Relationship Id="rId2" Type="http://schemas.openxmlformats.org/officeDocument/2006/relationships/image" Target="../media/image90.png"/><Relationship Id="rId16" Type="http://schemas.openxmlformats.org/officeDocument/2006/relationships/image" Target="../media/image107.png"/><Relationship Id="rId20" Type="http://schemas.openxmlformats.org/officeDocument/2006/relationships/image" Target="../media/image114.png"/><Relationship Id="rId1" Type="http://schemas.openxmlformats.org/officeDocument/2006/relationships/slideLayout" Target="../slideLayouts/slideLayout21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../media/image106.png"/><Relationship Id="rId19" Type="http://schemas.openxmlformats.org/officeDocument/2006/relationships/image" Target="../media/image113.png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../media/image110.png"/><Relationship Id="rId22" Type="http://schemas.openxmlformats.org/officeDocument/2006/relationships/image" Target="../media/image11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../media/image107.png"/><Relationship Id="rId3" Type="http://schemas.openxmlformats.org/officeDocument/2006/relationships/image" Target="../media/image75.png"/><Relationship Id="rId7" Type="http://schemas.openxmlformats.org/officeDocument/2006/relationships/image" Target="NULL"/><Relationship Id="rId12" Type="http://schemas.openxmlformats.org/officeDocument/2006/relationships/image" Target="../media/image106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1.xml"/><Relationship Id="rId6" Type="http://schemas.openxmlformats.org/officeDocument/2006/relationships/image" Target="NULL"/><Relationship Id="rId11" Type="http://schemas.openxmlformats.org/officeDocument/2006/relationships/image" Target="../media/image105.png"/><Relationship Id="rId5" Type="http://schemas.openxmlformats.org/officeDocument/2006/relationships/image" Target="NULL"/><Relationship Id="rId10" Type="http://schemas.openxmlformats.org/officeDocument/2006/relationships/image" Target="../media/image104.png"/><Relationship Id="rId4" Type="http://schemas.openxmlformats.org/officeDocument/2006/relationships/image" Target="NULL"/><Relationship Id="rId9" Type="http://schemas.openxmlformats.org/officeDocument/2006/relationships/image" Target="../media/image103.png"/><Relationship Id="rId14" Type="http://schemas.openxmlformats.org/officeDocument/2006/relationships/image" Target="../media/image10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91.png"/><Relationship Id="rId18" Type="http://schemas.openxmlformats.org/officeDocument/2006/relationships/image" Target="../media/image62.png"/><Relationship Id="rId3" Type="http://schemas.openxmlformats.org/officeDocument/2006/relationships/image" Target="../media/image90.png"/><Relationship Id="rId7" Type="http://schemas.openxmlformats.org/officeDocument/2006/relationships/image" Target="NULL"/><Relationship Id="rId12" Type="http://schemas.openxmlformats.org/officeDocument/2006/relationships/image" Target="../media/image112.png"/><Relationship Id="rId17" Type="http://schemas.openxmlformats.org/officeDocument/2006/relationships/image" Target="../media/image122.png"/><Relationship Id="rId2" Type="http://schemas.openxmlformats.org/officeDocument/2006/relationships/slideLayout" Target="../slideLayouts/slideLayout21.xml"/><Relationship Id="rId16" Type="http://schemas.openxmlformats.org/officeDocument/2006/relationships/image" Target="../media/image121.png"/><Relationship Id="rId1" Type="http://schemas.openxmlformats.org/officeDocument/2006/relationships/tags" Target="../tags/tag20.xml"/><Relationship Id="rId6" Type="http://schemas.openxmlformats.org/officeDocument/2006/relationships/image" Target="NULL"/><Relationship Id="rId11" Type="http://schemas.openxmlformats.org/officeDocument/2006/relationships/image" Target="../media/image111.png"/><Relationship Id="rId5" Type="http://schemas.openxmlformats.org/officeDocument/2006/relationships/image" Target="NULL"/><Relationship Id="rId10" Type="http://schemas.openxmlformats.org/officeDocument/2006/relationships/image" Target="../media/image107.png"/><Relationship Id="rId19" Type="http://schemas.openxmlformats.org/officeDocument/2006/relationships/image" Target="../media/image92.png"/><Relationship Id="rId4" Type="http://schemas.openxmlformats.org/officeDocument/2006/relationships/image" Target="../media/image75.png"/><Relationship Id="rId9" Type="http://schemas.openxmlformats.org/officeDocument/2006/relationships/image" Target="../media/image10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106.png"/><Relationship Id="rId18" Type="http://schemas.openxmlformats.org/officeDocument/2006/relationships/image" Target="../media/image127.png"/><Relationship Id="rId26" Type="http://schemas.openxmlformats.org/officeDocument/2006/relationships/image" Target="../media/image62.png"/><Relationship Id="rId3" Type="http://schemas.openxmlformats.org/officeDocument/2006/relationships/tags" Target="../tags/tag23.xml"/><Relationship Id="rId21" Type="http://schemas.openxmlformats.org/officeDocument/2006/relationships/image" Target="../media/image93.png"/><Relationship Id="rId7" Type="http://schemas.openxmlformats.org/officeDocument/2006/relationships/image" Target="../media/image90.png"/><Relationship Id="rId12" Type="http://schemas.openxmlformats.org/officeDocument/2006/relationships/image" Target="../media/image109.png"/><Relationship Id="rId17" Type="http://schemas.openxmlformats.org/officeDocument/2006/relationships/image" Target="../media/image1180.png"/><Relationship Id="rId25" Type="http://schemas.openxmlformats.org/officeDocument/2006/relationships/image" Target="../media/image26.gif"/><Relationship Id="rId2" Type="http://schemas.openxmlformats.org/officeDocument/2006/relationships/tags" Target="../tags/tag22.xml"/><Relationship Id="rId16" Type="http://schemas.openxmlformats.org/officeDocument/2006/relationships/image" Target="../media/image112.png"/><Relationship Id="rId20" Type="http://schemas.openxmlformats.org/officeDocument/2006/relationships/image" Target="../media/image63.png"/><Relationship Id="rId1" Type="http://schemas.openxmlformats.org/officeDocument/2006/relationships/tags" Target="../tags/tag21.xml"/><Relationship Id="rId6" Type="http://schemas.openxmlformats.org/officeDocument/2006/relationships/slideLayout" Target="../slideLayouts/slideLayout21.xml"/><Relationship Id="rId11" Type="http://schemas.openxmlformats.org/officeDocument/2006/relationships/image" Target="NULL"/><Relationship Id="rId24" Type="http://schemas.openxmlformats.org/officeDocument/2006/relationships/image" Target="../media/image68.png"/><Relationship Id="rId5" Type="http://schemas.openxmlformats.org/officeDocument/2006/relationships/tags" Target="../tags/tag25.xml"/><Relationship Id="rId15" Type="http://schemas.openxmlformats.org/officeDocument/2006/relationships/image" Target="../media/image111.png"/><Relationship Id="rId23" Type="http://schemas.openxmlformats.org/officeDocument/2006/relationships/image" Target="../media/image125.png"/><Relationship Id="rId10" Type="http://schemas.openxmlformats.org/officeDocument/2006/relationships/image" Target="NULL"/><Relationship Id="rId19" Type="http://schemas.openxmlformats.org/officeDocument/2006/relationships/image" Target="../media/image120.png"/><Relationship Id="rId4" Type="http://schemas.openxmlformats.org/officeDocument/2006/relationships/tags" Target="../tags/tag24.xml"/><Relationship Id="rId9" Type="http://schemas.openxmlformats.org/officeDocument/2006/relationships/image" Target="NULL"/><Relationship Id="rId14" Type="http://schemas.openxmlformats.org/officeDocument/2006/relationships/image" Target="../media/image107.png"/><Relationship Id="rId22" Type="http://schemas.openxmlformats.org/officeDocument/2006/relationships/image" Target="../media/image124.png"/><Relationship Id="rId27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1" Type="http://schemas.openxmlformats.org/officeDocument/2006/relationships/image" Target="../media/image115.png"/><Relationship Id="rId12" Type="http://schemas.openxmlformats.org/officeDocument/2006/relationships/image" Target="../media/image109.png"/><Relationship Id="rId2" Type="http://schemas.openxmlformats.org/officeDocument/2006/relationships/image" Target="../media/image90.png"/><Relationship Id="rId16" Type="http://schemas.openxmlformats.org/officeDocument/2006/relationships/image" Target="../media/image107.png"/><Relationship Id="rId20" Type="http://schemas.openxmlformats.org/officeDocument/2006/relationships/image" Target="../media/image114.png"/><Relationship Id="rId1" Type="http://schemas.openxmlformats.org/officeDocument/2006/relationships/slideLayout" Target="../slideLayouts/slideLayout21.xml"/><Relationship Id="rId6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../media/image106.png"/><Relationship Id="rId23" Type="http://schemas.openxmlformats.org/officeDocument/2006/relationships/image" Target="../media/image117.png"/><Relationship Id="rId19" Type="http://schemas.openxmlformats.org/officeDocument/2006/relationships/image" Target="../media/image113.png"/><Relationship Id="rId4" Type="http://schemas.openxmlformats.org/officeDocument/2006/relationships/image" Target="NULL"/><Relationship Id="rId14" Type="http://schemas.openxmlformats.org/officeDocument/2006/relationships/image" Target="../media/image1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hyperlink" Target="https://www.st.com/en/embedded-software/x-cube-ai.html" TargetMode="External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reachlabs.fr/en/seminars-keeping-date-latest-research/semsecuelec-seminar/cryptanalytical-extraction-complex-neural-networks-black-box-settings" TargetMode="Externa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4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5.png"/><Relationship Id="rId3" Type="http://schemas.openxmlformats.org/officeDocument/2006/relationships/image" Target="../media/image32.png"/><Relationship Id="rId7" Type="http://schemas.openxmlformats.org/officeDocument/2006/relationships/image" Target="../media/image24.png"/><Relationship Id="rId12" Type="http://schemas.openxmlformats.org/officeDocument/2006/relationships/image" Target="../media/image3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5.png"/><Relationship Id="rId11" Type="http://schemas.openxmlformats.org/officeDocument/2006/relationships/image" Target="../media/image36.png"/><Relationship Id="rId5" Type="http://schemas.openxmlformats.org/officeDocument/2006/relationships/image" Target="../media/image34.png"/><Relationship Id="rId10" Type="http://schemas.openxmlformats.org/officeDocument/2006/relationships/image" Target="../media/image26.gif"/><Relationship Id="rId4" Type="http://schemas.openxmlformats.org/officeDocument/2006/relationships/image" Target="../media/image33.png"/><Relationship Id="rId9" Type="http://schemas.openxmlformats.org/officeDocument/2006/relationships/image" Target="../media/image30.png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7" Type="http://schemas.openxmlformats.org/officeDocument/2006/relationships/image" Target="../media/image4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image" Target="../media/image41.pn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18" Type="http://schemas.openxmlformats.org/officeDocument/2006/relationships/image" Target="../media/image42.png"/><Relationship Id="rId26" Type="http://schemas.openxmlformats.org/officeDocument/2006/relationships/image" Target="../media/image65.png"/><Relationship Id="rId3" Type="http://schemas.openxmlformats.org/officeDocument/2006/relationships/tags" Target="../tags/tag4.xml"/><Relationship Id="rId21" Type="http://schemas.openxmlformats.org/officeDocument/2006/relationships/image" Target="../media/image60.png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notesSlide" Target="../notesSlides/notesSlide3.xml"/><Relationship Id="rId25" Type="http://schemas.openxmlformats.org/officeDocument/2006/relationships/image" Target="../media/image64.png"/><Relationship Id="rId2" Type="http://schemas.openxmlformats.org/officeDocument/2006/relationships/tags" Target="../tags/tag3.xml"/><Relationship Id="rId16" Type="http://schemas.openxmlformats.org/officeDocument/2006/relationships/slideLayout" Target="../slideLayouts/slideLayout21.xml"/><Relationship Id="rId20" Type="http://schemas.openxmlformats.org/officeDocument/2006/relationships/image" Target="../media/image44.png"/><Relationship Id="rId29" Type="http://schemas.openxmlformats.org/officeDocument/2006/relationships/image" Target="../media/image67.pn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24" Type="http://schemas.openxmlformats.org/officeDocument/2006/relationships/image" Target="../media/image63.png"/><Relationship Id="rId5" Type="http://schemas.openxmlformats.org/officeDocument/2006/relationships/tags" Target="../tags/tag6.xml"/><Relationship Id="rId15" Type="http://schemas.openxmlformats.org/officeDocument/2006/relationships/tags" Target="../tags/tag16.xml"/><Relationship Id="rId23" Type="http://schemas.openxmlformats.org/officeDocument/2006/relationships/image" Target="../media/image62.png"/><Relationship Id="rId28" Type="http://schemas.openxmlformats.org/officeDocument/2006/relationships/image" Target="../media/image27.png"/><Relationship Id="rId10" Type="http://schemas.openxmlformats.org/officeDocument/2006/relationships/tags" Target="../tags/tag11.xml"/><Relationship Id="rId19" Type="http://schemas.openxmlformats.org/officeDocument/2006/relationships/image" Target="../media/image43.png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tags" Target="../tags/tag15.xml"/><Relationship Id="rId22" Type="http://schemas.openxmlformats.org/officeDocument/2006/relationships/image" Target="../media/image61.png"/><Relationship Id="rId27" Type="http://schemas.openxmlformats.org/officeDocument/2006/relationships/image" Target="../media/image6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36953" y="1371084"/>
            <a:ext cx="5085976" cy="2401138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Physical Attacks against Neural Networks</a:t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/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Benefits from an adversary’s viewpoint</a:t>
            </a:r>
            <a:r>
              <a:rPr lang="en-US" sz="1600" dirty="0" smtClean="0">
                <a:solidFill>
                  <a:schemeClr val="bg1"/>
                </a:solidFill>
              </a:rPr>
              <a:t/>
            </a:r>
            <a:br>
              <a:rPr lang="en-US" sz="1600" dirty="0" smtClean="0">
                <a:solidFill>
                  <a:schemeClr val="bg1"/>
                </a:solidFill>
              </a:rPr>
            </a:br>
            <a:r>
              <a:rPr lang="en-US" sz="1600" dirty="0" smtClean="0">
                <a:solidFill>
                  <a:schemeClr val="bg1"/>
                </a:solidFill>
              </a:rPr>
              <a:t/>
            </a:r>
            <a:br>
              <a:rPr lang="en-US" sz="1600" dirty="0" smtClean="0">
                <a:solidFill>
                  <a:schemeClr val="bg1"/>
                </a:solidFill>
              </a:rPr>
            </a:br>
            <a:r>
              <a:rPr lang="en-US" sz="1200" i="1" dirty="0" smtClean="0">
                <a:solidFill>
                  <a:schemeClr val="bg1"/>
                </a:solidFill>
              </a:rPr>
              <a:t>Benoit COQUERET, Gabriel ZAID</a:t>
            </a:r>
            <a:endParaRPr lang="en-GB" sz="1100" b="0" i="1" dirty="0"/>
          </a:p>
        </p:txBody>
      </p:sp>
    </p:spTree>
    <p:extLst>
      <p:ext uri="{BB962C8B-B14F-4D97-AF65-F5344CB8AC3E}">
        <p14:creationId xmlns:p14="http://schemas.microsoft.com/office/powerpoint/2010/main" val="189264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276999"/>
          </a:xfrm>
        </p:spPr>
        <p:txBody>
          <a:bodyPr/>
          <a:lstStyle/>
          <a:p>
            <a:r>
              <a:rPr lang="fr-FR" sz="2000" dirty="0"/>
              <a:t>Evasion </a:t>
            </a:r>
            <a:r>
              <a:rPr lang="fr-FR" sz="2000" dirty="0" err="1"/>
              <a:t>attack</a:t>
            </a:r>
            <a:endParaRPr lang="fr-FR" sz="2000" dirty="0"/>
          </a:p>
        </p:txBody>
      </p:sp>
      <p:sp>
        <p:nvSpPr>
          <p:cNvPr id="25" name="ZoneTexte 24"/>
          <p:cNvSpPr txBox="1"/>
          <p:nvPr/>
        </p:nvSpPr>
        <p:spPr>
          <a:xfrm>
            <a:off x="0" y="542640"/>
            <a:ext cx="86156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FR" sz="1600" b="1" dirty="0" err="1" smtClean="0">
                <a:solidFill>
                  <a:schemeClr val="bg1"/>
                </a:solidFill>
              </a:rPr>
              <a:t>Experimental</a:t>
            </a:r>
            <a:r>
              <a:rPr lang="fr-FR" sz="1600" b="1" dirty="0" smtClean="0">
                <a:solidFill>
                  <a:schemeClr val="bg1"/>
                </a:solidFill>
              </a:rPr>
              <a:t> </a:t>
            </a:r>
            <a:r>
              <a:rPr lang="fr-FR" sz="1600" b="1" dirty="0" err="1" smtClean="0">
                <a:solidFill>
                  <a:schemeClr val="bg1"/>
                </a:solidFill>
              </a:rPr>
              <a:t>results</a:t>
            </a:r>
            <a:endParaRPr lang="fr-FR" sz="1600" b="1" dirty="0" smtClean="0">
              <a:solidFill>
                <a:schemeClr val="bg1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602" y="2047592"/>
            <a:ext cx="924572" cy="78163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A6C0AB5-0BA7-4340-ACB3-5A8E48B077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5742" y="1444973"/>
            <a:ext cx="408450" cy="408450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3990017" y="2869507"/>
            <a:ext cx="17957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FR" sz="1400" b="1" dirty="0" smtClean="0">
                <a:solidFill>
                  <a:schemeClr val="bg1"/>
                </a:solidFill>
              </a:rPr>
              <a:t>Template</a:t>
            </a:r>
            <a:endParaRPr lang="fr-FR" sz="1400" dirty="0" smtClean="0">
              <a:solidFill>
                <a:schemeClr val="bg1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2835512" y="3145898"/>
            <a:ext cx="36804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fr-FR" sz="1400" b="1" dirty="0" err="1" smtClean="0">
                <a:solidFill>
                  <a:schemeClr val="bg1"/>
                </a:solidFill>
              </a:rPr>
              <a:t>Logistic</a:t>
            </a:r>
            <a:r>
              <a:rPr lang="fr-FR" sz="1400" b="1" dirty="0" smtClean="0">
                <a:solidFill>
                  <a:schemeClr val="bg1"/>
                </a:solidFill>
              </a:rPr>
              <a:t> </a:t>
            </a:r>
            <a:r>
              <a:rPr lang="fr-FR" sz="1400" b="1" dirty="0" err="1" smtClean="0">
                <a:solidFill>
                  <a:schemeClr val="bg1"/>
                </a:solidFill>
              </a:rPr>
              <a:t>regression</a:t>
            </a:r>
            <a:endParaRPr lang="fr-FR" sz="1400" dirty="0" smtClean="0">
              <a:solidFill>
                <a:schemeClr val="bg1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3800484" y="3422288"/>
            <a:ext cx="21748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err="1" smtClean="0">
                <a:solidFill>
                  <a:schemeClr val="bg1"/>
                </a:solidFill>
              </a:rPr>
              <a:t>Deep</a:t>
            </a:r>
            <a:r>
              <a:rPr lang="fr-FR" sz="1400" b="1" dirty="0" smtClean="0">
                <a:solidFill>
                  <a:schemeClr val="bg1"/>
                </a:solidFill>
              </a:rPr>
              <a:t> </a:t>
            </a:r>
            <a:r>
              <a:rPr lang="fr-FR" sz="1400" b="1" dirty="0" err="1" smtClean="0">
                <a:solidFill>
                  <a:schemeClr val="bg1"/>
                </a:solidFill>
              </a:rPr>
              <a:t>learning</a:t>
            </a:r>
            <a:endParaRPr lang="fr-FR" sz="1400" dirty="0" smtClean="0">
              <a:solidFill>
                <a:schemeClr val="bg1"/>
              </a:solidFill>
            </a:endParaRP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487928F6-034E-41A1-B75E-37BC230D089D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347304" y="2559853"/>
            <a:ext cx="1251928" cy="773478"/>
            <a:chOff x="2908973" y="1017863"/>
            <a:chExt cx="3410732" cy="1344383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862A9C6-8E9E-42D8-96F6-E441B24CF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30676"/>
              <a:ext cx="3410732" cy="1331570"/>
            </a:xfrm>
            <a:prstGeom prst="rect">
              <a:avLst/>
            </a:prstGeom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4FCF404B-0267-4309-B824-1046709C84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26405"/>
              <a:ext cx="3410732" cy="1331570"/>
            </a:xfrm>
            <a:prstGeom prst="rect">
              <a:avLst/>
            </a:prstGeom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793CCF1A-82B4-4A47-B85D-85C80FF18C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22134"/>
              <a:ext cx="3410732" cy="1331570"/>
            </a:xfrm>
            <a:prstGeom prst="rect">
              <a:avLst/>
            </a:prstGeom>
          </p:spPr>
        </p:pic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5ECBDB07-B6FB-48B6-95EF-A4D9920086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30676"/>
              <a:ext cx="3410732" cy="1331570"/>
            </a:xfrm>
            <a:prstGeom prst="rect">
              <a:avLst/>
            </a:prstGeom>
          </p:spPr>
        </p:pic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96A141CE-49EE-4B43-A0AD-D57751D768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17863"/>
              <a:ext cx="3410732" cy="1331570"/>
            </a:xfrm>
            <a:prstGeom prst="rect">
              <a:avLst/>
            </a:prstGeom>
          </p:spPr>
        </p:pic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57E22C43-FB5D-47B6-A783-99390A553F2E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363036" y="2218827"/>
            <a:ext cx="1261765" cy="783444"/>
            <a:chOff x="3486261" y="738436"/>
            <a:chExt cx="2177986" cy="1333410"/>
          </a:xfrm>
        </p:grpSpPr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5299B3A0-8378-4D3D-AC47-26CA04559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6261" y="740267"/>
              <a:ext cx="2177986" cy="1331579"/>
            </a:xfrm>
            <a:prstGeom prst="rect">
              <a:avLst/>
            </a:prstGeom>
          </p:spPr>
        </p:pic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07A135CD-5B45-480E-97C0-F9D7465AC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6261" y="740266"/>
              <a:ext cx="2177986" cy="1331579"/>
            </a:xfrm>
            <a:prstGeom prst="rect">
              <a:avLst/>
            </a:prstGeom>
          </p:spPr>
        </p:pic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FA25D0DE-C859-4FD9-B498-5878AB69B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6261" y="739656"/>
              <a:ext cx="2177986" cy="1331579"/>
            </a:xfrm>
            <a:prstGeom prst="rect">
              <a:avLst/>
            </a:prstGeom>
          </p:spPr>
        </p:pic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EC6680D7-C7CB-4847-A58E-3533328D7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6261" y="739046"/>
              <a:ext cx="2177986" cy="1331579"/>
            </a:xfrm>
            <a:prstGeom prst="rect">
              <a:avLst/>
            </a:prstGeom>
          </p:spPr>
        </p:pic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815DF1BB-F293-4336-8B23-B2FB48F78AF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6261" y="738436"/>
              <a:ext cx="2177986" cy="1331579"/>
            </a:xfrm>
            <a:prstGeom prst="rect">
              <a:avLst/>
            </a:prstGeom>
          </p:spPr>
        </p:pic>
      </p:grpSp>
      <p:pic>
        <p:nvPicPr>
          <p:cNvPr id="33" name="Image 32">
            <a:extLst>
              <a:ext uri="{FF2B5EF4-FFF2-40B4-BE49-F238E27FC236}">
                <a16:creationId xmlns:a16="http://schemas.microsoft.com/office/drawing/2014/main" id="{16591F16-2ADB-46D2-B4DB-F47BD59CDFE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33" y="1567942"/>
            <a:ext cx="829071" cy="877839"/>
          </a:xfrm>
          <a:prstGeom prst="rect">
            <a:avLst/>
          </a:prstGeom>
        </p:spPr>
      </p:pic>
      <p:sp>
        <p:nvSpPr>
          <p:cNvPr id="34" name="Ellipse 33"/>
          <p:cNvSpPr/>
          <p:nvPr/>
        </p:nvSpPr>
        <p:spPr>
          <a:xfrm>
            <a:off x="7531277" y="1116179"/>
            <a:ext cx="232527" cy="219421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35" name="Ellipse 34"/>
          <p:cNvSpPr/>
          <p:nvPr/>
        </p:nvSpPr>
        <p:spPr>
          <a:xfrm>
            <a:off x="7531277" y="1401687"/>
            <a:ext cx="232527" cy="219421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36" name="Ellipse 35"/>
          <p:cNvSpPr/>
          <p:nvPr/>
        </p:nvSpPr>
        <p:spPr>
          <a:xfrm>
            <a:off x="7531277" y="1687195"/>
            <a:ext cx="232527" cy="219421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37" name="Ellipse 36"/>
          <p:cNvSpPr/>
          <p:nvPr/>
        </p:nvSpPr>
        <p:spPr>
          <a:xfrm>
            <a:off x="7531277" y="1972703"/>
            <a:ext cx="232527" cy="219421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38" name="Ellipse 37"/>
          <p:cNvSpPr/>
          <p:nvPr/>
        </p:nvSpPr>
        <p:spPr>
          <a:xfrm>
            <a:off x="7531277" y="2258211"/>
            <a:ext cx="232527" cy="219421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39" name="Ellipse 38"/>
          <p:cNvSpPr/>
          <p:nvPr/>
        </p:nvSpPr>
        <p:spPr>
          <a:xfrm>
            <a:off x="7531277" y="2543719"/>
            <a:ext cx="232527" cy="219421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40" name="Ellipse 39"/>
          <p:cNvSpPr/>
          <p:nvPr/>
        </p:nvSpPr>
        <p:spPr>
          <a:xfrm>
            <a:off x="7531277" y="2829227"/>
            <a:ext cx="232527" cy="219421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41" name="Ellipse 40"/>
          <p:cNvSpPr/>
          <p:nvPr/>
        </p:nvSpPr>
        <p:spPr>
          <a:xfrm>
            <a:off x="7531277" y="3114735"/>
            <a:ext cx="232527" cy="219421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42" name="Ellipse 41"/>
          <p:cNvSpPr/>
          <p:nvPr/>
        </p:nvSpPr>
        <p:spPr>
          <a:xfrm>
            <a:off x="7531277" y="3400243"/>
            <a:ext cx="232527" cy="219421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43" name="Ellipse 42"/>
          <p:cNvSpPr/>
          <p:nvPr/>
        </p:nvSpPr>
        <p:spPr>
          <a:xfrm>
            <a:off x="7531277" y="3685751"/>
            <a:ext cx="232527" cy="219421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44" name="ZoneTexte 43"/>
          <p:cNvSpPr txBox="1"/>
          <p:nvPr/>
        </p:nvSpPr>
        <p:spPr>
          <a:xfrm>
            <a:off x="7363648" y="3933190"/>
            <a:ext cx="5677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 err="1" smtClean="0">
                <a:solidFill>
                  <a:schemeClr val="bg1"/>
                </a:solidFill>
              </a:rPr>
              <a:t>Logits</a:t>
            </a:r>
            <a:endParaRPr lang="fr-FR" sz="1100" b="1" dirty="0" smtClean="0">
              <a:solidFill>
                <a:schemeClr val="bg1"/>
              </a:solidFill>
            </a:endParaRPr>
          </a:p>
        </p:txBody>
      </p:sp>
      <p:cxnSp>
        <p:nvCxnSpPr>
          <p:cNvPr id="5" name="Connecteur droit avec flèche 4"/>
          <p:cNvCxnSpPr/>
          <p:nvPr/>
        </p:nvCxnSpPr>
        <p:spPr>
          <a:xfrm>
            <a:off x="5513006" y="2567225"/>
            <a:ext cx="1285875" cy="0"/>
          </a:xfrm>
          <a:prstGeom prst="straightConnector1">
            <a:avLst/>
          </a:prstGeom>
          <a:ln w="12700" cmpd="sng">
            <a:solidFill>
              <a:schemeClr val="bg1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Rectangle à coins arrondis 44"/>
          <p:cNvSpPr/>
          <p:nvPr/>
        </p:nvSpPr>
        <p:spPr>
          <a:xfrm>
            <a:off x="2830277" y="4243968"/>
            <a:ext cx="3892930" cy="308615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46" name="Rectangle 45"/>
          <p:cNvSpPr/>
          <p:nvPr/>
        </p:nvSpPr>
        <p:spPr>
          <a:xfrm>
            <a:off x="2830277" y="4237471"/>
            <a:ext cx="39686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We successfully extract all the logits within 5 traces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47" name="ZoneTexte 46"/>
          <p:cNvSpPr txBox="1"/>
          <p:nvPr/>
        </p:nvSpPr>
        <p:spPr>
          <a:xfrm>
            <a:off x="3792564" y="3708804"/>
            <a:ext cx="21748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bg1"/>
                </a:solidFill>
              </a:rPr>
              <a:t>K-</a:t>
            </a:r>
            <a:r>
              <a:rPr lang="fr-FR" sz="1400" b="1" dirty="0" err="1" smtClean="0">
                <a:solidFill>
                  <a:schemeClr val="bg1"/>
                </a:solidFill>
              </a:rPr>
              <a:t>means</a:t>
            </a:r>
            <a:endParaRPr lang="fr-FR" sz="1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292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19" grpId="0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/>
      <p:bldP spid="45" grpId="0" animBg="1"/>
      <p:bldP spid="45" grpId="1" animBg="1"/>
      <p:bldP spid="46" grpId="0"/>
      <p:bldP spid="46" grpId="1"/>
      <p:bldP spid="4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Image 8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47802" y="2473632"/>
            <a:ext cx="375341" cy="740315"/>
          </a:xfrm>
          <a:prstGeom prst="rect">
            <a:avLst/>
          </a:prstGeom>
        </p:spPr>
      </p:pic>
      <p:pic>
        <p:nvPicPr>
          <p:cNvPr id="89" name="Image 8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47795" y="2473461"/>
            <a:ext cx="375340" cy="74031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276999"/>
          </a:xfrm>
        </p:spPr>
        <p:txBody>
          <a:bodyPr/>
          <a:lstStyle/>
          <a:p>
            <a:r>
              <a:rPr lang="fr-FR" sz="2000" dirty="0"/>
              <a:t>Evasion </a:t>
            </a:r>
            <a:r>
              <a:rPr lang="fr-FR" sz="2000" dirty="0" err="1"/>
              <a:t>attack</a:t>
            </a:r>
            <a:endParaRPr lang="fr-FR" sz="2000" dirty="0"/>
          </a:p>
        </p:txBody>
      </p:sp>
      <p:sp>
        <p:nvSpPr>
          <p:cNvPr id="25" name="ZoneTexte 24"/>
          <p:cNvSpPr txBox="1"/>
          <p:nvPr/>
        </p:nvSpPr>
        <p:spPr>
          <a:xfrm>
            <a:off x="214313" y="464928"/>
            <a:ext cx="892968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FR" sz="1400" b="1" dirty="0" err="1">
                <a:solidFill>
                  <a:schemeClr val="bg1"/>
                </a:solidFill>
              </a:rPr>
              <a:t>Practical</a:t>
            </a:r>
            <a:r>
              <a:rPr lang="fr-FR" sz="1400" b="1" dirty="0">
                <a:solidFill>
                  <a:schemeClr val="bg1"/>
                </a:solidFill>
              </a:rPr>
              <a:t> issue</a:t>
            </a:r>
            <a:r>
              <a:rPr lang="fr-FR" sz="1400" dirty="0">
                <a:solidFill>
                  <a:schemeClr val="bg1"/>
                </a:solidFill>
              </a:rPr>
              <a:t>: How </a:t>
            </a:r>
            <a:r>
              <a:rPr lang="fr-FR" sz="1400" dirty="0" err="1">
                <a:solidFill>
                  <a:schemeClr val="bg1"/>
                </a:solidFill>
              </a:rPr>
              <a:t>can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we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generate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adversarial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examples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without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any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knowledge</a:t>
            </a:r>
            <a:r>
              <a:rPr lang="fr-FR" sz="1400" dirty="0">
                <a:solidFill>
                  <a:schemeClr val="bg1"/>
                </a:solidFill>
              </a:rPr>
              <a:t> on the </a:t>
            </a:r>
            <a:r>
              <a:rPr lang="fr-FR" sz="1400" dirty="0" err="1">
                <a:solidFill>
                  <a:schemeClr val="bg1"/>
                </a:solidFill>
              </a:rPr>
              <a:t>device</a:t>
            </a:r>
            <a:r>
              <a:rPr lang="fr-FR" sz="1400" dirty="0">
                <a:solidFill>
                  <a:schemeClr val="bg1"/>
                </a:solidFill>
              </a:rPr>
              <a:t>?</a:t>
            </a:r>
          </a:p>
          <a:p>
            <a:pPr lvl="1"/>
            <a:r>
              <a:rPr lang="fr-FR" sz="1400" b="1" dirty="0">
                <a:solidFill>
                  <a:schemeClr val="bg1"/>
                </a:solidFill>
              </a:rPr>
              <a:t>Our </a:t>
            </a:r>
            <a:r>
              <a:rPr lang="fr-FR" sz="1400" b="1" dirty="0" err="1">
                <a:solidFill>
                  <a:schemeClr val="bg1"/>
                </a:solidFill>
              </a:rPr>
              <a:t>idea</a:t>
            </a:r>
            <a:r>
              <a:rPr lang="fr-FR" sz="1400" b="1" dirty="0">
                <a:solidFill>
                  <a:schemeClr val="bg1"/>
                </a:solidFill>
              </a:rPr>
              <a:t> </a:t>
            </a:r>
            <a:r>
              <a:rPr lang="fr-FR" sz="1400" dirty="0">
                <a:solidFill>
                  <a:schemeClr val="bg1"/>
                </a:solidFill>
              </a:rPr>
              <a:t>: </a:t>
            </a:r>
          </a:p>
          <a:p>
            <a:pPr lvl="1"/>
            <a:r>
              <a:rPr lang="fr-FR" sz="1400" dirty="0">
                <a:solidFill>
                  <a:schemeClr val="bg1"/>
                </a:solidFill>
              </a:rPr>
              <a:t>	1) Extraction of the </a:t>
            </a:r>
            <a:r>
              <a:rPr lang="fr-FR" sz="1400" dirty="0" err="1">
                <a:solidFill>
                  <a:schemeClr val="bg1"/>
                </a:solidFill>
              </a:rPr>
              <a:t>logits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through</a:t>
            </a:r>
            <a:r>
              <a:rPr lang="fr-FR" sz="1400" dirty="0">
                <a:solidFill>
                  <a:schemeClr val="bg1"/>
                </a:solidFill>
              </a:rPr>
              <a:t> the use of </a:t>
            </a:r>
            <a:r>
              <a:rPr lang="fr-FR" sz="1400" b="1" i="1" dirty="0" err="1">
                <a:solidFill>
                  <a:schemeClr val="bg1"/>
                </a:solidFill>
              </a:rPr>
              <a:t>side-channel</a:t>
            </a:r>
            <a:r>
              <a:rPr lang="fr-FR" sz="1400" b="1" i="1" dirty="0">
                <a:solidFill>
                  <a:schemeClr val="bg1"/>
                </a:solidFill>
              </a:rPr>
              <a:t> </a:t>
            </a:r>
            <a:r>
              <a:rPr lang="fr-FR" sz="1400" b="1" i="1" dirty="0" err="1">
                <a:solidFill>
                  <a:schemeClr val="bg1"/>
                </a:solidFill>
              </a:rPr>
              <a:t>attacks</a:t>
            </a:r>
            <a:endParaRPr lang="fr-FR" sz="1400" dirty="0">
              <a:solidFill>
                <a:schemeClr val="bg1"/>
              </a:solidFill>
            </a:endParaRPr>
          </a:p>
          <a:p>
            <a:pPr lvl="1"/>
            <a:r>
              <a:rPr lang="fr-FR" sz="1400" dirty="0">
                <a:solidFill>
                  <a:schemeClr val="bg1"/>
                </a:solidFill>
              </a:rPr>
              <a:t>	2) Use the state-of-the art </a:t>
            </a:r>
            <a:r>
              <a:rPr lang="fr-FR" sz="1400" dirty="0" err="1">
                <a:solidFill>
                  <a:schemeClr val="bg1"/>
                </a:solidFill>
              </a:rPr>
              <a:t>adversarial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attacks</a:t>
            </a:r>
            <a:r>
              <a:rPr lang="fr-FR" sz="1400" dirty="0">
                <a:solidFill>
                  <a:schemeClr val="bg1"/>
                </a:solidFill>
              </a:rPr>
              <a:t> (</a:t>
            </a:r>
            <a:r>
              <a:rPr lang="fr-FR" sz="1400" i="1" dirty="0" err="1">
                <a:solidFill>
                  <a:schemeClr val="bg1"/>
                </a:solidFill>
              </a:rPr>
              <a:t>e.g</a:t>
            </a:r>
            <a:r>
              <a:rPr lang="fr-FR" sz="1400" i="1" dirty="0">
                <a:solidFill>
                  <a:schemeClr val="bg1"/>
                </a:solidFill>
              </a:rPr>
              <a:t>. </a:t>
            </a:r>
            <a:r>
              <a:rPr lang="fr-FR" sz="1400" dirty="0">
                <a:solidFill>
                  <a:schemeClr val="bg1"/>
                </a:solidFill>
              </a:rPr>
              <a:t>ZOO*)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47378" y="4376772"/>
            <a:ext cx="91134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*</a:t>
            </a:r>
            <a:r>
              <a:rPr lang="fr-FR" sz="1000" dirty="0">
                <a:solidFill>
                  <a:schemeClr val="bg1"/>
                </a:solidFill>
              </a:rPr>
              <a:t> </a:t>
            </a:r>
            <a:r>
              <a:rPr lang="fr-FR" sz="1000" dirty="0" smtClean="0">
                <a:solidFill>
                  <a:schemeClr val="bg1"/>
                </a:solidFill>
              </a:rPr>
              <a:t>‘‘</a:t>
            </a:r>
            <a:r>
              <a:rPr lang="en-US" sz="1000" dirty="0" smtClean="0">
                <a:solidFill>
                  <a:schemeClr val="bg1"/>
                </a:solidFill>
              </a:rPr>
              <a:t>ZOO</a:t>
            </a:r>
            <a:r>
              <a:rPr lang="en-US" sz="1000" dirty="0">
                <a:solidFill>
                  <a:schemeClr val="bg1"/>
                </a:solidFill>
              </a:rPr>
              <a:t>: Zeroth Order Optimization Based Black-box Attacks to Deep Neural Networks without Training Substitute </a:t>
            </a:r>
            <a:r>
              <a:rPr lang="en-US" sz="1000" dirty="0" smtClean="0">
                <a:solidFill>
                  <a:schemeClr val="bg1"/>
                </a:solidFill>
              </a:rPr>
              <a:t>Models’’, Chen </a:t>
            </a:r>
            <a:r>
              <a:rPr lang="en-US" sz="1000" i="1" dirty="0" smtClean="0">
                <a:solidFill>
                  <a:schemeClr val="bg1"/>
                </a:solidFill>
              </a:rPr>
              <a:t>et al.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dirty="0" err="1">
                <a:solidFill>
                  <a:schemeClr val="bg1"/>
                </a:solidFill>
              </a:rPr>
              <a:t>AISec</a:t>
            </a:r>
            <a:r>
              <a:rPr lang="en-US" sz="1000" dirty="0">
                <a:solidFill>
                  <a:schemeClr val="bg1"/>
                </a:solidFill>
              </a:rPr>
              <a:t> '17 </a:t>
            </a:r>
            <a:endParaRPr lang="fr-FR" sz="900" dirty="0" smtClean="0">
              <a:solidFill>
                <a:schemeClr val="bg1"/>
              </a:solidFill>
            </a:endParaRPr>
          </a:p>
        </p:txBody>
      </p:sp>
      <p:pic>
        <p:nvPicPr>
          <p:cNvPr id="79" name="Image 7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368" y="1859235"/>
            <a:ext cx="2517537" cy="2517537"/>
          </a:xfrm>
          <a:prstGeom prst="rect">
            <a:avLst/>
          </a:prstGeom>
        </p:spPr>
      </p:pic>
      <p:pic>
        <p:nvPicPr>
          <p:cNvPr id="80" name="Image 7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985" y="3112034"/>
            <a:ext cx="2519767" cy="1272358"/>
          </a:xfrm>
          <a:prstGeom prst="rect">
            <a:avLst/>
          </a:prstGeom>
        </p:spPr>
      </p:pic>
      <p:pic>
        <p:nvPicPr>
          <p:cNvPr id="81" name="Image 8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317" y="3321897"/>
            <a:ext cx="1253567" cy="750928"/>
          </a:xfrm>
          <a:prstGeom prst="rect">
            <a:avLst/>
          </a:prstGeom>
        </p:spPr>
      </p:pic>
      <p:pic>
        <p:nvPicPr>
          <p:cNvPr id="82" name="Image 8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077" y="1386306"/>
            <a:ext cx="1202865" cy="1202865"/>
          </a:xfrm>
          <a:prstGeom prst="rect">
            <a:avLst/>
          </a:prstGeom>
        </p:spPr>
      </p:pic>
      <p:pic>
        <p:nvPicPr>
          <p:cNvPr id="83" name="Image 8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279" y="2188179"/>
            <a:ext cx="1285714" cy="1285714"/>
          </a:xfrm>
          <a:prstGeom prst="rect">
            <a:avLst/>
          </a:prstGeom>
        </p:spPr>
      </p:pic>
      <p:pic>
        <p:nvPicPr>
          <p:cNvPr id="84" name="Image 8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599" y="1689311"/>
            <a:ext cx="449248" cy="449248"/>
          </a:xfrm>
          <a:prstGeom prst="rect">
            <a:avLst/>
          </a:prstGeom>
        </p:spPr>
      </p:pic>
      <p:pic>
        <p:nvPicPr>
          <p:cNvPr id="85" name="Image 84">
            <a:extLst>
              <a:ext uri="{FF2B5EF4-FFF2-40B4-BE49-F238E27FC236}">
                <a16:creationId xmlns:a16="http://schemas.microsoft.com/office/drawing/2014/main" id="{4A6C0AB5-0BA7-4340-ACB3-5A8E48B077A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2605" y="1797422"/>
            <a:ext cx="358154" cy="358154"/>
          </a:xfrm>
          <a:prstGeom prst="rect">
            <a:avLst/>
          </a:prstGeom>
        </p:spPr>
      </p:pic>
      <p:sp>
        <p:nvSpPr>
          <p:cNvPr id="86" name="Bulle ronde 85"/>
          <p:cNvSpPr/>
          <p:nvPr/>
        </p:nvSpPr>
        <p:spPr>
          <a:xfrm>
            <a:off x="7110430" y="1384310"/>
            <a:ext cx="1773382" cy="617585"/>
          </a:xfrm>
          <a:prstGeom prst="wedgeEllipseCallou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err="1" smtClean="0">
                <a:solidFill>
                  <a:schemeClr val="bg1"/>
                </a:solidFill>
              </a:rPr>
              <a:t>It’s</a:t>
            </a:r>
            <a:r>
              <a:rPr lang="fr-FR" sz="1400" dirty="0" smtClean="0">
                <a:solidFill>
                  <a:schemeClr val="bg1"/>
                </a:solidFill>
              </a:rPr>
              <a:t> a 7 !</a:t>
            </a:r>
            <a:endParaRPr lang="fr-FR" sz="1400" dirty="0">
              <a:solidFill>
                <a:schemeClr val="bg1"/>
              </a:solidFill>
            </a:endParaRPr>
          </a:p>
        </p:txBody>
      </p:sp>
      <p:pic>
        <p:nvPicPr>
          <p:cNvPr id="87" name="Image 8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47804" y="2473634"/>
            <a:ext cx="375340" cy="740312"/>
          </a:xfrm>
          <a:prstGeom prst="rect">
            <a:avLst/>
          </a:prstGeom>
        </p:spPr>
      </p:pic>
      <p:pic>
        <p:nvPicPr>
          <p:cNvPr id="90" name="Image 89">
            <a:extLst>
              <a:ext uri="{FF2B5EF4-FFF2-40B4-BE49-F238E27FC236}">
                <a16:creationId xmlns:a16="http://schemas.microsoft.com/office/drawing/2014/main" id="{4A6C0AB5-0BA7-4340-ACB3-5A8E48B077A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7059" y="2045899"/>
            <a:ext cx="358154" cy="358154"/>
          </a:xfrm>
          <a:prstGeom prst="rect">
            <a:avLst/>
          </a:prstGeom>
        </p:spPr>
      </p:pic>
      <p:pic>
        <p:nvPicPr>
          <p:cNvPr id="91" name="Image 9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595" y="2411890"/>
            <a:ext cx="707082" cy="919309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870" y="2188179"/>
            <a:ext cx="1285714" cy="1285714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47810" y="2487430"/>
            <a:ext cx="375341" cy="740315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47803" y="2487259"/>
            <a:ext cx="375340" cy="740311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47812" y="2487432"/>
            <a:ext cx="375340" cy="740312"/>
          </a:xfrm>
          <a:prstGeom prst="rect">
            <a:avLst/>
          </a:prstGeom>
        </p:spPr>
      </p:pic>
      <p:grpSp>
        <p:nvGrpSpPr>
          <p:cNvPr id="3" name="Groupe 2"/>
          <p:cNvGrpSpPr/>
          <p:nvPr/>
        </p:nvGrpSpPr>
        <p:grpSpPr>
          <a:xfrm>
            <a:off x="5443317" y="3317265"/>
            <a:ext cx="1255758" cy="753652"/>
            <a:chOff x="7381067" y="2582261"/>
            <a:chExt cx="1255758" cy="495149"/>
          </a:xfrm>
        </p:grpSpPr>
        <p:pic>
          <p:nvPicPr>
            <p:cNvPr id="30" name="Image 29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1067" y="2582261"/>
              <a:ext cx="1253567" cy="489399"/>
            </a:xfrm>
            <a:prstGeom prst="rect">
              <a:avLst/>
            </a:prstGeom>
          </p:spPr>
        </p:pic>
        <p:pic>
          <p:nvPicPr>
            <p:cNvPr id="31" name="Image 30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3258" y="2588011"/>
              <a:ext cx="1253567" cy="489399"/>
            </a:xfrm>
            <a:prstGeom prst="rect">
              <a:avLst/>
            </a:prstGeom>
          </p:spPr>
        </p:pic>
        <p:pic>
          <p:nvPicPr>
            <p:cNvPr id="32" name="Image 31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3257" y="2588011"/>
              <a:ext cx="1253567" cy="489399"/>
            </a:xfrm>
            <a:prstGeom prst="rect">
              <a:avLst/>
            </a:prstGeom>
          </p:spPr>
        </p:pic>
        <p:pic>
          <p:nvPicPr>
            <p:cNvPr id="33" name="Image 32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3256" y="2588011"/>
              <a:ext cx="1253567" cy="489399"/>
            </a:xfrm>
            <a:prstGeom prst="rect">
              <a:avLst/>
            </a:prstGeom>
          </p:spPr>
        </p:pic>
        <p:pic>
          <p:nvPicPr>
            <p:cNvPr id="34" name="Image 33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3255" y="2588011"/>
              <a:ext cx="1253567" cy="489399"/>
            </a:xfrm>
            <a:prstGeom prst="rect">
              <a:avLst/>
            </a:prstGeom>
          </p:spPr>
        </p:pic>
        <p:pic>
          <p:nvPicPr>
            <p:cNvPr id="35" name="Image 34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3254" y="2588011"/>
              <a:ext cx="1253567" cy="489399"/>
            </a:xfrm>
            <a:prstGeom prst="rect">
              <a:avLst/>
            </a:prstGeom>
          </p:spPr>
        </p:pic>
      </p:grpSp>
      <p:sp>
        <p:nvSpPr>
          <p:cNvPr id="5" name="Flèche courbée vers la gauche 4"/>
          <p:cNvSpPr/>
          <p:nvPr/>
        </p:nvSpPr>
        <p:spPr>
          <a:xfrm>
            <a:off x="4338550" y="2065173"/>
            <a:ext cx="821531" cy="1370842"/>
          </a:xfrm>
          <a:prstGeom prst="curvedLeftArrow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551184" y="2529890"/>
            <a:ext cx="3962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</a:rPr>
              <a:t>x3</a:t>
            </a:r>
          </a:p>
        </p:txBody>
      </p:sp>
      <p:grpSp>
        <p:nvGrpSpPr>
          <p:cNvPr id="7" name="Groupe 6"/>
          <p:cNvGrpSpPr/>
          <p:nvPr/>
        </p:nvGrpSpPr>
        <p:grpSpPr>
          <a:xfrm>
            <a:off x="2095358" y="2843616"/>
            <a:ext cx="1253635" cy="748436"/>
            <a:chOff x="7624479" y="2572183"/>
            <a:chExt cx="1253635" cy="489399"/>
          </a:xfrm>
        </p:grpSpPr>
        <p:pic>
          <p:nvPicPr>
            <p:cNvPr id="45" name="Image 4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4547" y="2572183"/>
              <a:ext cx="1253567" cy="489399"/>
            </a:xfrm>
            <a:prstGeom prst="rect">
              <a:avLst/>
            </a:prstGeom>
          </p:spPr>
        </p:pic>
        <p:pic>
          <p:nvPicPr>
            <p:cNvPr id="46" name="Image 45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4530" y="2572183"/>
              <a:ext cx="1253567" cy="489399"/>
            </a:xfrm>
            <a:prstGeom prst="rect">
              <a:avLst/>
            </a:prstGeom>
          </p:spPr>
        </p:pic>
        <p:pic>
          <p:nvPicPr>
            <p:cNvPr id="47" name="Image 46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4513" y="2572183"/>
              <a:ext cx="1253567" cy="489399"/>
            </a:xfrm>
            <a:prstGeom prst="rect">
              <a:avLst/>
            </a:prstGeom>
          </p:spPr>
        </p:pic>
        <p:pic>
          <p:nvPicPr>
            <p:cNvPr id="48" name="Image 47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4496" y="2572183"/>
              <a:ext cx="1253567" cy="489399"/>
            </a:xfrm>
            <a:prstGeom prst="rect">
              <a:avLst/>
            </a:prstGeom>
          </p:spPr>
        </p:pic>
        <p:pic>
          <p:nvPicPr>
            <p:cNvPr id="49" name="Image 48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4479" y="2572183"/>
              <a:ext cx="1253567" cy="489399"/>
            </a:xfrm>
            <a:prstGeom prst="rect">
              <a:avLst/>
            </a:prstGeom>
          </p:spPr>
        </p:pic>
      </p:grpSp>
      <p:grpSp>
        <p:nvGrpSpPr>
          <p:cNvPr id="8" name="Groupe 7"/>
          <p:cNvGrpSpPr/>
          <p:nvPr/>
        </p:nvGrpSpPr>
        <p:grpSpPr>
          <a:xfrm>
            <a:off x="2351883" y="2787400"/>
            <a:ext cx="1253567" cy="771621"/>
            <a:chOff x="7687881" y="2459387"/>
            <a:chExt cx="1253567" cy="491384"/>
          </a:xfrm>
        </p:grpSpPr>
        <p:pic>
          <p:nvPicPr>
            <p:cNvPr id="52" name="Image 51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7881" y="2461316"/>
              <a:ext cx="1253567" cy="489455"/>
            </a:xfrm>
            <a:prstGeom prst="rect">
              <a:avLst/>
            </a:prstGeom>
          </p:spPr>
        </p:pic>
        <p:pic>
          <p:nvPicPr>
            <p:cNvPr id="57" name="Image 56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7881" y="2460673"/>
              <a:ext cx="1253567" cy="489455"/>
            </a:xfrm>
            <a:prstGeom prst="rect">
              <a:avLst/>
            </a:prstGeom>
          </p:spPr>
        </p:pic>
        <p:pic>
          <p:nvPicPr>
            <p:cNvPr id="58" name="Image 57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7881" y="2460030"/>
              <a:ext cx="1253567" cy="489455"/>
            </a:xfrm>
            <a:prstGeom prst="rect">
              <a:avLst/>
            </a:prstGeom>
          </p:spPr>
        </p:pic>
        <p:pic>
          <p:nvPicPr>
            <p:cNvPr id="59" name="Image 58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7881" y="2459387"/>
              <a:ext cx="1253567" cy="489455"/>
            </a:xfrm>
            <a:prstGeom prst="rect">
              <a:avLst/>
            </a:prstGeom>
          </p:spPr>
        </p:pic>
      </p:grpSp>
      <p:grpSp>
        <p:nvGrpSpPr>
          <p:cNvPr id="9" name="Groupe 8"/>
          <p:cNvGrpSpPr/>
          <p:nvPr/>
        </p:nvGrpSpPr>
        <p:grpSpPr>
          <a:xfrm>
            <a:off x="2496439" y="2782209"/>
            <a:ext cx="1253635" cy="744871"/>
            <a:chOff x="7677731" y="2467014"/>
            <a:chExt cx="1253635" cy="511415"/>
          </a:xfrm>
        </p:grpSpPr>
        <p:pic>
          <p:nvPicPr>
            <p:cNvPr id="62" name="Image 61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7799" y="2488974"/>
              <a:ext cx="1253567" cy="489455"/>
            </a:xfrm>
            <a:prstGeom prst="rect">
              <a:avLst/>
            </a:prstGeom>
          </p:spPr>
        </p:pic>
        <p:pic>
          <p:nvPicPr>
            <p:cNvPr id="66" name="Image 65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7782" y="2483484"/>
              <a:ext cx="1253567" cy="489455"/>
            </a:xfrm>
            <a:prstGeom prst="rect">
              <a:avLst/>
            </a:prstGeom>
          </p:spPr>
        </p:pic>
        <p:pic>
          <p:nvPicPr>
            <p:cNvPr id="67" name="Image 66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7765" y="2477994"/>
              <a:ext cx="1253567" cy="489455"/>
            </a:xfrm>
            <a:prstGeom prst="rect">
              <a:avLst/>
            </a:prstGeom>
          </p:spPr>
        </p:pic>
        <p:pic>
          <p:nvPicPr>
            <p:cNvPr id="68" name="Image 67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7748" y="2472504"/>
              <a:ext cx="1253567" cy="489455"/>
            </a:xfrm>
            <a:prstGeom prst="rect">
              <a:avLst/>
            </a:prstGeom>
          </p:spPr>
        </p:pic>
        <p:pic>
          <p:nvPicPr>
            <p:cNvPr id="69" name="Image 68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7731" y="2467014"/>
              <a:ext cx="1253567" cy="489455"/>
            </a:xfrm>
            <a:prstGeom prst="rect">
              <a:avLst/>
            </a:prstGeom>
          </p:spPr>
        </p:pic>
      </p:grpSp>
      <p:sp>
        <p:nvSpPr>
          <p:cNvPr id="71" name="ZoneTexte 70"/>
          <p:cNvSpPr txBox="1"/>
          <p:nvPr/>
        </p:nvSpPr>
        <p:spPr>
          <a:xfrm>
            <a:off x="2438249" y="3313101"/>
            <a:ext cx="5677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 err="1" smtClean="0">
                <a:solidFill>
                  <a:schemeClr val="bg1"/>
                </a:solidFill>
              </a:rPr>
              <a:t>Logits</a:t>
            </a:r>
            <a:endParaRPr lang="fr-FR" sz="11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385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35802E-6 L 0.40902 -0.1780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51" y="-892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1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9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0.00155 L -0.41233 -0.11389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25" y="-5617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0.00031 L 0.40903 -0.17809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51" y="-8920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30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100"/>
                            </p:stCondLst>
                            <p:childTnLst>
                              <p:par>
                                <p:cTn id="1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600"/>
                            </p:stCondLst>
                            <p:childTnLst>
                              <p:par>
                                <p:cTn id="12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23457E-7 L -0.38681 -0.09599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40" y="-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0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500"/>
                            </p:stCondLst>
                            <p:childTnLst>
                              <p:par>
                                <p:cTn id="1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2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86" grpId="1" animBg="1"/>
      <p:bldP spid="5" grpId="0" animBg="1"/>
      <p:bldP spid="6" grpId="0"/>
      <p:bldP spid="7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276999"/>
          </a:xfrm>
        </p:spPr>
        <p:txBody>
          <a:bodyPr/>
          <a:lstStyle/>
          <a:p>
            <a:r>
              <a:rPr lang="fr-FR" sz="2000" dirty="0"/>
              <a:t>Evasion </a:t>
            </a:r>
            <a:r>
              <a:rPr lang="fr-FR" sz="2000" dirty="0" err="1"/>
              <a:t>attack</a:t>
            </a:r>
            <a:endParaRPr lang="fr-FR" sz="2000" dirty="0"/>
          </a:p>
        </p:txBody>
      </p:sp>
      <p:sp>
        <p:nvSpPr>
          <p:cNvPr id="25" name="ZoneTexte 24"/>
          <p:cNvSpPr txBox="1"/>
          <p:nvPr/>
        </p:nvSpPr>
        <p:spPr>
          <a:xfrm>
            <a:off x="0" y="542640"/>
            <a:ext cx="86156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FR" sz="1600" b="1" dirty="0" err="1" smtClean="0">
                <a:solidFill>
                  <a:schemeClr val="bg1"/>
                </a:solidFill>
              </a:rPr>
              <a:t>Generate</a:t>
            </a:r>
            <a:r>
              <a:rPr lang="fr-FR" sz="1600" b="1" dirty="0" smtClean="0">
                <a:solidFill>
                  <a:schemeClr val="bg1"/>
                </a:solidFill>
              </a:rPr>
              <a:t> an </a:t>
            </a:r>
            <a:r>
              <a:rPr lang="fr-FR" sz="1600" b="1" dirty="0" err="1" smtClean="0">
                <a:solidFill>
                  <a:schemeClr val="bg1"/>
                </a:solidFill>
              </a:rPr>
              <a:t>adversarial</a:t>
            </a:r>
            <a:r>
              <a:rPr lang="fr-FR" sz="1600" b="1" dirty="0" smtClean="0">
                <a:solidFill>
                  <a:schemeClr val="bg1"/>
                </a:solidFill>
              </a:rPr>
              <a:t> </a:t>
            </a:r>
            <a:r>
              <a:rPr lang="fr-FR" sz="1600" b="1" dirty="0" err="1" smtClean="0">
                <a:solidFill>
                  <a:schemeClr val="bg1"/>
                </a:solidFill>
              </a:rPr>
              <a:t>example</a:t>
            </a:r>
            <a:endParaRPr lang="fr-FR" sz="1600" b="1" dirty="0" smtClean="0">
              <a:solidFill>
                <a:schemeClr val="bg1"/>
              </a:solidFill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chemeClr val="bg1"/>
                </a:solidFill>
              </a:rPr>
              <a:t>Application of the </a:t>
            </a:r>
            <a:r>
              <a:rPr lang="fr-FR" sz="1400" i="1" dirty="0" err="1" smtClean="0">
                <a:solidFill>
                  <a:schemeClr val="bg1"/>
                </a:solidFill>
              </a:rPr>
              <a:t>Zeroth</a:t>
            </a:r>
            <a:r>
              <a:rPr lang="fr-FR" sz="1400" i="1" dirty="0" smtClean="0">
                <a:solidFill>
                  <a:schemeClr val="bg1"/>
                </a:solidFill>
              </a:rPr>
              <a:t> </a:t>
            </a:r>
            <a:r>
              <a:rPr lang="fr-FR" sz="1400" i="1" dirty="0" err="1" smtClean="0">
                <a:solidFill>
                  <a:schemeClr val="bg1"/>
                </a:solidFill>
              </a:rPr>
              <a:t>Order</a:t>
            </a:r>
            <a:r>
              <a:rPr lang="fr-FR" sz="1400" i="1" dirty="0" smtClean="0">
                <a:solidFill>
                  <a:schemeClr val="bg1"/>
                </a:solidFill>
              </a:rPr>
              <a:t> </a:t>
            </a:r>
            <a:r>
              <a:rPr lang="fr-FR" sz="1400" i="1" dirty="0" err="1" smtClean="0">
                <a:solidFill>
                  <a:schemeClr val="bg1"/>
                </a:solidFill>
              </a:rPr>
              <a:t>Optimization</a:t>
            </a:r>
            <a:r>
              <a:rPr lang="fr-FR" sz="1400" i="1" dirty="0" smtClean="0">
                <a:solidFill>
                  <a:schemeClr val="bg1"/>
                </a:solidFill>
              </a:rPr>
              <a:t>* (ZOO) </a:t>
            </a:r>
            <a:r>
              <a:rPr lang="fr-FR" sz="1400" dirty="0" err="1" smtClean="0">
                <a:solidFill>
                  <a:schemeClr val="bg1"/>
                </a:solidFill>
              </a:rPr>
              <a:t>method</a:t>
            </a:r>
            <a:endParaRPr lang="fr-FR" sz="1400" dirty="0" smtClean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/>
              <p:cNvSpPr txBox="1"/>
              <p:nvPr/>
            </p:nvSpPr>
            <p:spPr>
              <a:xfrm>
                <a:off x="0" y="1254731"/>
                <a:ext cx="9144000" cy="1800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1"/>
                <a:r>
                  <a:rPr lang="fr-FR" sz="1400" b="1" dirty="0" err="1" smtClean="0">
                    <a:solidFill>
                      <a:schemeClr val="bg1"/>
                    </a:solidFill>
                  </a:rPr>
                  <a:t>Recap</a:t>
                </a:r>
                <a:r>
                  <a:rPr lang="fr-FR" sz="1400" b="1" dirty="0" smtClean="0">
                    <a:solidFill>
                      <a:schemeClr val="bg1"/>
                    </a:solidFill>
                  </a:rPr>
                  <a:t> (ZOO)</a:t>
                </a:r>
              </a:p>
              <a:p>
                <a:pPr lvl="1"/>
                <a:r>
                  <a:rPr lang="fr-FR" sz="1400" dirty="0" smtClean="0">
                    <a:solidFill>
                      <a:schemeClr val="bg1"/>
                    </a:solidFill>
                  </a:rPr>
                  <a:t>Let </a:t>
                </a:r>
                <a14:m>
                  <m:oMath xmlns:m="http://schemas.openxmlformats.org/officeDocument/2006/math">
                    <m:r>
                      <a:rPr lang="fr-FR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𝑿</m:t>
                    </m:r>
                    <m:r>
                      <a:rPr lang="fr-FR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fr-FR" sz="1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fr-FR" sz="1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p>
                    </m:sSup>
                  </m:oMath>
                </a14:m>
                <a:r>
                  <a:rPr lang="fr-FR" sz="1400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fr-FR" sz="1400" dirty="0" err="1" smtClean="0">
                    <a:solidFill>
                      <a:schemeClr val="bg1"/>
                    </a:solidFill>
                  </a:rPr>
                  <a:t>be</a:t>
                </a:r>
                <a:r>
                  <a:rPr lang="fr-FR" sz="1400" dirty="0" smtClean="0">
                    <a:solidFill>
                      <a:schemeClr val="bg1"/>
                    </a:solidFill>
                  </a:rPr>
                  <a:t> an image and a </a:t>
                </a:r>
                <a:r>
                  <a:rPr lang="fr-FR" sz="1400" dirty="0" err="1" smtClean="0">
                    <a:solidFill>
                      <a:schemeClr val="bg1"/>
                    </a:solidFill>
                  </a:rPr>
                  <a:t>wrong</a:t>
                </a:r>
                <a:r>
                  <a:rPr lang="fr-FR" sz="1400" dirty="0" smtClean="0">
                    <a:solidFill>
                      <a:schemeClr val="bg1"/>
                    </a:solidFill>
                  </a:rPr>
                  <a:t> </a:t>
                </a:r>
                <a:r>
                  <a:rPr lang="fr-FR" sz="1400" dirty="0" err="1" smtClean="0">
                    <a:solidFill>
                      <a:schemeClr val="bg1"/>
                    </a:solidFill>
                  </a:rPr>
                  <a:t>targeted</a:t>
                </a:r>
                <a:r>
                  <a:rPr lang="fr-FR" sz="1400" dirty="0" smtClean="0">
                    <a:solidFill>
                      <a:schemeClr val="bg1"/>
                    </a:solidFill>
                  </a:rPr>
                  <a:t> class </a:t>
                </a:r>
                <a:r>
                  <a:rPr lang="fr-FR" sz="1400" dirty="0" err="1" smtClean="0">
                    <a:solidFill>
                      <a:schemeClr val="bg1"/>
                    </a:solidFill>
                  </a:rPr>
                  <a:t>that</a:t>
                </a:r>
                <a:r>
                  <a:rPr lang="fr-FR" sz="1400" dirty="0" smtClean="0">
                    <a:solidFill>
                      <a:schemeClr val="bg1"/>
                    </a:solidFill>
                  </a:rPr>
                  <a:t> an </a:t>
                </a:r>
                <a:r>
                  <a:rPr lang="fr-FR" sz="1400" dirty="0" err="1" smtClean="0">
                    <a:solidFill>
                      <a:schemeClr val="bg1"/>
                    </a:solidFill>
                  </a:rPr>
                  <a:t>attacker</a:t>
                </a:r>
                <a:r>
                  <a:rPr lang="fr-FR" sz="1400" dirty="0" smtClean="0">
                    <a:solidFill>
                      <a:schemeClr val="bg1"/>
                    </a:solidFill>
                  </a:rPr>
                  <a:t> </a:t>
                </a:r>
                <a:r>
                  <a:rPr lang="fr-FR" sz="1400" dirty="0" err="1" smtClean="0">
                    <a:solidFill>
                      <a:schemeClr val="bg1"/>
                    </a:solidFill>
                  </a:rPr>
                  <a:t>wants</a:t>
                </a:r>
                <a:r>
                  <a:rPr lang="fr-FR" sz="1400" dirty="0" smtClean="0">
                    <a:solidFill>
                      <a:schemeClr val="bg1"/>
                    </a:solidFill>
                  </a:rPr>
                  <a:t> to </a:t>
                </a:r>
                <a:r>
                  <a:rPr lang="fr-FR" sz="1400" dirty="0" err="1" smtClean="0">
                    <a:solidFill>
                      <a:schemeClr val="bg1"/>
                    </a:solidFill>
                  </a:rPr>
                  <a:t>predict</a:t>
                </a:r>
                <a:r>
                  <a:rPr lang="fr-FR" sz="1400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fr-FR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fr-FR" sz="1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fr-FR" sz="1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𝒴</m:t>
                    </m:r>
                  </m:oMath>
                </a14:m>
                <a:r>
                  <a:rPr lang="fr-FR" sz="1400" b="1" dirty="0" smtClean="0">
                    <a:solidFill>
                      <a:schemeClr val="bg1"/>
                    </a:solidFill>
                  </a:rPr>
                  <a:t>, </a:t>
                </a:r>
                <a:r>
                  <a:rPr lang="fr-FR" sz="1400" dirty="0" err="1" smtClean="0">
                    <a:solidFill>
                      <a:schemeClr val="bg1"/>
                    </a:solidFill>
                  </a:rPr>
                  <a:t>she</a:t>
                </a:r>
                <a:r>
                  <a:rPr lang="fr-FR" sz="1400" dirty="0" smtClean="0">
                    <a:solidFill>
                      <a:schemeClr val="bg1"/>
                    </a:solidFill>
                  </a:rPr>
                  <a:t> looks for an </a:t>
                </a:r>
                <a:r>
                  <a:rPr lang="fr-FR" sz="1400" dirty="0" err="1" smtClean="0">
                    <a:solidFill>
                      <a:schemeClr val="bg1"/>
                    </a:solidFill>
                  </a:rPr>
                  <a:t>adversarial</a:t>
                </a:r>
                <a:r>
                  <a:rPr lang="fr-FR" sz="1400" dirty="0" smtClean="0">
                    <a:solidFill>
                      <a:schemeClr val="bg1"/>
                    </a:solidFill>
                  </a:rPr>
                  <a:t> </a:t>
                </a:r>
                <a:r>
                  <a:rPr lang="fr-FR" sz="1400" dirty="0" err="1" smtClean="0">
                    <a:solidFill>
                      <a:schemeClr val="bg1"/>
                    </a:solidFill>
                  </a:rPr>
                  <a:t>example</a:t>
                </a:r>
                <a:r>
                  <a:rPr lang="fr-FR" sz="1400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1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fr-FR" sz="1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fr-FR" sz="1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fr-FR" sz="1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fr-FR" sz="1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fr-FR" sz="1400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fr-FR" sz="1400" dirty="0" err="1" smtClean="0">
                    <a:solidFill>
                      <a:schemeClr val="bg1"/>
                    </a:solidFill>
                  </a:rPr>
                  <a:t>such</a:t>
                </a:r>
                <a:r>
                  <a:rPr lang="fr-FR" sz="1400" dirty="0" smtClean="0">
                    <a:solidFill>
                      <a:schemeClr val="bg1"/>
                    </a:solidFill>
                  </a:rPr>
                  <a:t> </a:t>
                </a:r>
                <a:r>
                  <a:rPr lang="fr-FR" sz="1400" dirty="0" err="1" smtClean="0">
                    <a:solidFill>
                      <a:schemeClr val="bg1"/>
                    </a:solidFill>
                  </a:rPr>
                  <a:t>that</a:t>
                </a:r>
                <a:r>
                  <a:rPr lang="fr-FR" sz="1400" dirty="0" smtClean="0">
                    <a:solidFill>
                      <a:schemeClr val="bg1"/>
                    </a:solidFill>
                  </a:rPr>
                  <a:t> the </a:t>
                </a:r>
                <a:r>
                  <a:rPr lang="fr-FR" sz="1400" dirty="0" err="1" smtClean="0">
                    <a:solidFill>
                      <a:schemeClr val="bg1"/>
                    </a:solidFill>
                  </a:rPr>
                  <a:t>following</a:t>
                </a:r>
                <a:r>
                  <a:rPr lang="fr-FR" sz="1400" dirty="0" smtClean="0">
                    <a:solidFill>
                      <a:schemeClr val="bg1"/>
                    </a:solidFill>
                  </a:rPr>
                  <a:t> relation </a:t>
                </a:r>
                <a:r>
                  <a:rPr lang="fr-FR" sz="1400" dirty="0" err="1" smtClean="0">
                    <a:solidFill>
                      <a:schemeClr val="bg1"/>
                    </a:solidFill>
                  </a:rPr>
                  <a:t>is</a:t>
                </a:r>
                <a:r>
                  <a:rPr lang="fr-FR" sz="1400" dirty="0" smtClean="0">
                    <a:solidFill>
                      <a:schemeClr val="bg1"/>
                    </a:solidFill>
                  </a:rPr>
                  <a:t> </a:t>
                </a:r>
                <a:r>
                  <a:rPr lang="fr-FR" sz="1400" dirty="0" err="1" smtClean="0">
                    <a:solidFill>
                      <a:schemeClr val="bg1"/>
                    </a:solidFill>
                  </a:rPr>
                  <a:t>satisfied</a:t>
                </a:r>
                <a:r>
                  <a:rPr lang="fr-FR" sz="1400" dirty="0" smtClean="0">
                    <a:solidFill>
                      <a:schemeClr val="bg1"/>
                    </a:solidFill>
                  </a:rPr>
                  <a:t>:</a:t>
                </a:r>
              </a:p>
              <a:p>
                <a:pPr lvl="1"/>
                <a:endParaRPr lang="fr-FR" sz="1400" i="1" dirty="0" smtClean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fr-FR" sz="1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fr-FR" sz="14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4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𝑿</m:t>
                                  </m:r>
                                </m:e>
                                <m:sup>
                                  <m:r>
                                    <a:rPr lang="fr-FR" sz="14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fr-FR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fr-FR" sz="14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𝑿</m:t>
                              </m:r>
                            </m:e>
                          </m:d>
                        </m:e>
                        <m:sub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fr-FR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fr-FR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fr-FR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𝑜𝑏𝑗</m:t>
                          </m:r>
                        </m:sub>
                      </m:sSub>
                      <m:d>
                        <m:dPr>
                          <m:ctrlPr>
                            <a:rPr lang="fr-FR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fr-FR" sz="14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4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𝑿</m:t>
                              </m:r>
                            </m:e>
                            <m:sup>
                              <m:r>
                                <a:rPr lang="fr-FR" sz="14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fr-FR" sz="1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fr-FR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r>
                        <a:rPr lang="fr-FR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fr-FR" sz="1400" i="1" dirty="0" smtClean="0">
                  <a:solidFill>
                    <a:schemeClr val="bg1"/>
                  </a:solidFill>
                </a:endParaRPr>
              </a:p>
              <a:p>
                <a:pPr lvl="1"/>
                <a:endParaRPr lang="fr-FR" sz="1400" dirty="0" smtClean="0">
                  <a:solidFill>
                    <a:schemeClr val="bg1"/>
                  </a:solidFill>
                </a:endParaRPr>
              </a:p>
              <a:p>
                <a:pPr lvl="1"/>
                <a:r>
                  <a:rPr lang="fr-FR" sz="1400" dirty="0" err="1" smtClean="0">
                    <a:solidFill>
                      <a:schemeClr val="bg1"/>
                    </a:solidFill>
                  </a:rPr>
                  <a:t>with</a:t>
                </a:r>
                <a:r>
                  <a:rPr lang="fr-FR" sz="1400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fr-FR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𝑜𝑏𝑗</m:t>
                        </m:r>
                      </m:sub>
                    </m:sSub>
                    <m:d>
                      <m:dPr>
                        <m:ctrlPr>
                          <a:rPr lang="fr-FR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fr-FR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fr-FR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fr-FR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fr-FR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fr-FR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  <m:r>
                      <a:rPr lang="fr-FR" sz="1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fr-FR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1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max</m:t>
                        </m:r>
                      </m:fName>
                      <m:e>
                        <m:d>
                          <m:dPr>
                            <m:ctrlPr>
                              <a:rPr lang="fr-FR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unc>
                              <m:funcPr>
                                <m:ctrlP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limLow>
                                  <m:limLowPr>
                                    <m:ctrlPr>
                                      <a:rPr lang="fr-FR" sz="14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fr-FR" sz="1400" b="0" i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max</m:t>
                                    </m:r>
                                  </m:e>
                                  <m:lim>
                                    <m:r>
                                      <a:rPr lang="fr-FR" sz="14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fr-FR" sz="14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≠</m:t>
                                    </m:r>
                                    <m:sSup>
                                      <m:sSupPr>
                                        <m:ctrlPr>
                                          <a:rPr lang="fr-FR" sz="14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fr-FR" sz="14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p>
                                        <m:r>
                                          <a:rPr lang="fr-FR" sz="14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∗</m:t>
                                        </m:r>
                                      </m:sup>
                                    </m:sSup>
                                  </m:lim>
                                </m:limLow>
                              </m:fName>
                              <m:e>
                                <m:d>
                                  <m:dPr>
                                    <m:ctrlPr>
                                      <a:rPr lang="fr-FR" sz="14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unc>
                                      <m:funcPr>
                                        <m:ctrlPr>
                                          <a:rPr lang="fr-FR" sz="14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fr-FR" sz="1400" b="0" i="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log</m:t>
                                        </m:r>
                                      </m:fName>
                                      <m:e>
                                        <m:d>
                                          <m:dPr>
                                            <m:ctrlPr>
                                              <a:rPr lang="fr-FR" sz="14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fr-FR" sz="14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𝐹</m:t>
                                            </m:r>
                                            <m:d>
                                              <m:dPr>
                                                <m:ctrlPr>
                                                  <a:rPr lang="fr-FR" sz="1400" b="0" i="1" smtClean="0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sSup>
                                                  <m:sSupPr>
                                                    <m:ctrlPr>
                                                      <a:rPr lang="fr-FR" sz="1400" b="0" i="1" smtClean="0">
                                                        <a:solidFill>
                                                          <a:schemeClr val="bg1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pPr>
                                                  <m:e>
                                                    <m:r>
                                                      <a:rPr lang="fr-FR" sz="1400" b="0" i="1" smtClean="0">
                                                        <a:solidFill>
                                                          <a:schemeClr val="bg1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𝑋</m:t>
                                                    </m:r>
                                                  </m:e>
                                                  <m:sup>
                                                    <m:r>
                                                      <a:rPr lang="fr-FR" sz="1400" b="0" i="1" smtClean="0">
                                                        <a:solidFill>
                                                          <a:schemeClr val="bg1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∗</m:t>
                                                    </m:r>
                                                  </m:sup>
                                                </m:sSup>
                                              </m:e>
                                            </m:d>
                                          </m:e>
                                        </m:d>
                                      </m:e>
                                    </m:func>
                                  </m:e>
                                </m:d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fr-FR" sz="14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14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  <m: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unc>
                                  <m:funcPr>
                                    <m:ctrlPr>
                                      <a:rPr lang="fr-FR" sz="14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fr-FR" sz="1400" b="0" i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log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fr-FR" sz="14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fr-FR" sz="14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𝐹</m:t>
                                        </m:r>
                                        <m:d>
                                          <m:dPr>
                                            <m:ctrlPr>
                                              <a:rPr lang="fr-FR" sz="14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p>
                                              <m:sSupPr>
                                                <m:ctrlPr>
                                                  <a:rPr lang="fr-FR" sz="1400" b="0" i="1" smtClean="0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lang="fr-FR" sz="1400" b="0" i="1" smtClean="0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𝑋</m:t>
                                                </m:r>
                                              </m:e>
                                              <m:sup>
                                                <m:r>
                                                  <a:rPr lang="fr-FR" sz="1400" b="0" i="1" smtClean="0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∗</m:t>
                                                </m:r>
                                              </m:sup>
                                            </m:sSup>
                                          </m:e>
                                        </m:d>
                                      </m:e>
                                    </m:d>
                                  </m:e>
                                </m:func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fr-FR" sz="14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fr-FR" sz="14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fr-FR" sz="14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p>
                                        <m:r>
                                          <a:rPr lang="fr-FR" sz="14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∗</m:t>
                                        </m:r>
                                      </m:sup>
                                    </m:sSup>
                                  </m:e>
                                </m:d>
                                <m: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, 0</m:t>
                                </m:r>
                              </m:e>
                            </m:func>
                          </m:e>
                        </m:d>
                      </m:e>
                    </m:func>
                  </m:oMath>
                </a14:m>
                <a:endParaRPr lang="fr-FR" sz="1400" dirty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ZoneTexte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254731"/>
                <a:ext cx="9144000" cy="1800173"/>
              </a:xfrm>
              <a:prstGeom prst="rect">
                <a:avLst/>
              </a:prstGeom>
              <a:blipFill>
                <a:blip r:embed="rId3"/>
                <a:stretch>
                  <a:fillRect t="-67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à coins arrondis 3"/>
          <p:cNvSpPr/>
          <p:nvPr/>
        </p:nvSpPr>
        <p:spPr>
          <a:xfrm>
            <a:off x="3157538" y="2085975"/>
            <a:ext cx="892969" cy="364331"/>
          </a:xfrm>
          <a:prstGeom prst="roundRect">
            <a:avLst/>
          </a:prstGeom>
          <a:noFill/>
          <a:ln w="12700">
            <a:solidFill>
              <a:srgbClr val="93E2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12" name="Rectangle à coins arrondis 11"/>
          <p:cNvSpPr/>
          <p:nvPr/>
        </p:nvSpPr>
        <p:spPr>
          <a:xfrm>
            <a:off x="4474369" y="2085975"/>
            <a:ext cx="983456" cy="364331"/>
          </a:xfrm>
          <a:prstGeom prst="roundRect">
            <a:avLst/>
          </a:prstGeom>
          <a:noFill/>
          <a:ln w="12700">
            <a:solidFill>
              <a:srgbClr val="93E2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266765" y="4469576"/>
            <a:ext cx="59578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*</a:t>
            </a:r>
            <a:r>
              <a:rPr lang="fr-FR" sz="800" dirty="0">
                <a:solidFill>
                  <a:schemeClr val="bg1"/>
                </a:solidFill>
              </a:rPr>
              <a:t> ‘‘</a:t>
            </a:r>
            <a:r>
              <a:rPr lang="en-US" sz="800" dirty="0">
                <a:solidFill>
                  <a:schemeClr val="bg1"/>
                </a:solidFill>
              </a:rPr>
              <a:t>ZOO: Zeroth Order Optimization Based Black-box Attacks to Deep Neural Networks without Training Substitute Models’’, Chen </a:t>
            </a:r>
            <a:r>
              <a:rPr lang="en-US" sz="800" i="1" dirty="0">
                <a:solidFill>
                  <a:schemeClr val="bg1"/>
                </a:solidFill>
              </a:rPr>
              <a:t>et al.</a:t>
            </a:r>
            <a:r>
              <a:rPr lang="en-US" sz="800" dirty="0">
                <a:solidFill>
                  <a:schemeClr val="bg1"/>
                </a:solidFill>
              </a:rPr>
              <a:t>, </a:t>
            </a:r>
            <a:r>
              <a:rPr lang="en-US" sz="800" dirty="0" err="1">
                <a:solidFill>
                  <a:schemeClr val="bg1"/>
                </a:solidFill>
              </a:rPr>
              <a:t>AISec</a:t>
            </a:r>
            <a:r>
              <a:rPr lang="en-US" sz="800" dirty="0">
                <a:solidFill>
                  <a:schemeClr val="bg1"/>
                </a:solidFill>
              </a:rPr>
              <a:t> '17 </a:t>
            </a:r>
            <a:endParaRPr lang="fr-FR" sz="800" dirty="0">
              <a:solidFill>
                <a:schemeClr val="bg1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140" y="3040258"/>
            <a:ext cx="940594" cy="94059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399" y="3041252"/>
            <a:ext cx="939600" cy="939600"/>
          </a:xfrm>
          <a:prstGeom prst="rect">
            <a:avLst/>
          </a:prstGeom>
        </p:spPr>
      </p:pic>
      <p:cxnSp>
        <p:nvCxnSpPr>
          <p:cNvPr id="18" name="Connecteur droit avec flèche 17"/>
          <p:cNvCxnSpPr>
            <a:stCxn id="7" idx="3"/>
            <a:endCxn id="9" idx="1"/>
          </p:cNvCxnSpPr>
          <p:nvPr/>
        </p:nvCxnSpPr>
        <p:spPr>
          <a:xfrm>
            <a:off x="3564734" y="3510555"/>
            <a:ext cx="1515665" cy="497"/>
          </a:xfrm>
          <a:prstGeom prst="straightConnector1">
            <a:avLst/>
          </a:prstGeom>
          <a:ln w="9525" cmpd="sng">
            <a:solidFill>
              <a:schemeClr val="bg1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1056082" y="3400671"/>
            <a:ext cx="14814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chemeClr val="bg1"/>
                </a:solidFill>
              </a:rPr>
              <a:t>Original image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6019999" y="3399182"/>
            <a:ext cx="20008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 smtClean="0">
                <a:solidFill>
                  <a:schemeClr val="bg1"/>
                </a:solidFill>
              </a:rPr>
              <a:t>Adversarial</a:t>
            </a:r>
            <a:r>
              <a:rPr lang="fr-FR" sz="1400" b="1" dirty="0" smtClean="0">
                <a:solidFill>
                  <a:schemeClr val="bg1"/>
                </a:solidFill>
              </a:rPr>
              <a:t> </a:t>
            </a:r>
            <a:r>
              <a:rPr lang="fr-FR" sz="1400" b="1" dirty="0" err="1" smtClean="0">
                <a:solidFill>
                  <a:schemeClr val="bg1"/>
                </a:solidFill>
              </a:rPr>
              <a:t>example</a:t>
            </a:r>
            <a:endParaRPr lang="fr-FR" sz="1400" b="1" i="1" dirty="0" smtClean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/>
              <p:cNvSpPr txBox="1"/>
              <p:nvPr/>
            </p:nvSpPr>
            <p:spPr>
              <a:xfrm>
                <a:off x="2654626" y="4032366"/>
                <a:ext cx="75354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4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fr-FR" sz="14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fr-FR" sz="14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4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𝟕</m:t>
                      </m:r>
                    </m:oMath>
                  </m:oMathPara>
                </a14:m>
                <a:endParaRPr lang="fr-FR" sz="1400" b="1" dirty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2" name="ZoneTexte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4626" y="4032366"/>
                <a:ext cx="753540" cy="307777"/>
              </a:xfrm>
              <a:prstGeom prst="rect">
                <a:avLst/>
              </a:prstGeom>
              <a:blipFill>
                <a:blip r:embed="rId6"/>
                <a:stretch>
                  <a:fillRect b="-392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oneTexte 22"/>
              <p:cNvSpPr txBox="1"/>
              <p:nvPr/>
            </p:nvSpPr>
            <p:spPr>
              <a:xfrm>
                <a:off x="5173429" y="4032366"/>
                <a:ext cx="75354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4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fr-FR" sz="14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fr-FR" sz="14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4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fr-FR" sz="1400" b="1" dirty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3" name="ZoneTexte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3429" y="4032366"/>
                <a:ext cx="753540" cy="307777"/>
              </a:xfrm>
              <a:prstGeom prst="rect">
                <a:avLst/>
              </a:prstGeom>
              <a:blipFill>
                <a:blip r:embed="rId7"/>
                <a:stretch>
                  <a:fillRect b="-392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Connecteur droit avec flèche 23"/>
          <p:cNvCxnSpPr/>
          <p:nvPr/>
        </p:nvCxnSpPr>
        <p:spPr>
          <a:xfrm>
            <a:off x="3564734" y="4185757"/>
            <a:ext cx="1515665" cy="497"/>
          </a:xfrm>
          <a:prstGeom prst="straightConnector1">
            <a:avLst/>
          </a:prstGeom>
          <a:ln w="9525" cmpd="sng">
            <a:solidFill>
              <a:schemeClr val="bg1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9976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 animBg="1"/>
      <p:bldP spid="12" grpId="0" animBg="1"/>
      <p:bldP spid="19" grpId="0"/>
      <p:bldP spid="21" grpId="0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276999"/>
          </a:xfrm>
        </p:spPr>
        <p:txBody>
          <a:bodyPr/>
          <a:lstStyle/>
          <a:p>
            <a:r>
              <a:rPr lang="fr-FR" sz="2000" dirty="0"/>
              <a:t>Evasion </a:t>
            </a:r>
            <a:r>
              <a:rPr lang="fr-FR" sz="2000" dirty="0" err="1"/>
              <a:t>attack</a:t>
            </a:r>
            <a:endParaRPr lang="fr-FR" sz="2000" dirty="0"/>
          </a:p>
        </p:txBody>
      </p:sp>
      <p:sp>
        <p:nvSpPr>
          <p:cNvPr id="25" name="ZoneTexte 24"/>
          <p:cNvSpPr txBox="1"/>
          <p:nvPr/>
        </p:nvSpPr>
        <p:spPr>
          <a:xfrm>
            <a:off x="214313" y="427182"/>
            <a:ext cx="892968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FR" sz="1400" b="1" dirty="0" err="1">
                <a:solidFill>
                  <a:schemeClr val="bg1"/>
                </a:solidFill>
              </a:rPr>
              <a:t>Practical</a:t>
            </a:r>
            <a:r>
              <a:rPr lang="fr-FR" sz="1400" b="1" dirty="0">
                <a:solidFill>
                  <a:schemeClr val="bg1"/>
                </a:solidFill>
              </a:rPr>
              <a:t> issue</a:t>
            </a:r>
            <a:r>
              <a:rPr lang="fr-FR" sz="1400" dirty="0">
                <a:solidFill>
                  <a:schemeClr val="bg1"/>
                </a:solidFill>
              </a:rPr>
              <a:t>: How </a:t>
            </a:r>
            <a:r>
              <a:rPr lang="fr-FR" sz="1400" dirty="0" err="1">
                <a:solidFill>
                  <a:schemeClr val="bg1"/>
                </a:solidFill>
              </a:rPr>
              <a:t>can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we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generate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adversarial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examples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without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any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knowledge</a:t>
            </a:r>
            <a:r>
              <a:rPr lang="fr-FR" sz="1400" dirty="0">
                <a:solidFill>
                  <a:schemeClr val="bg1"/>
                </a:solidFill>
              </a:rPr>
              <a:t> on the </a:t>
            </a:r>
            <a:r>
              <a:rPr lang="fr-FR" sz="1400" dirty="0" err="1">
                <a:solidFill>
                  <a:schemeClr val="bg1"/>
                </a:solidFill>
              </a:rPr>
              <a:t>device</a:t>
            </a:r>
            <a:r>
              <a:rPr lang="fr-FR" sz="1400" dirty="0">
                <a:solidFill>
                  <a:schemeClr val="bg1"/>
                </a:solidFill>
              </a:rPr>
              <a:t>?</a:t>
            </a:r>
          </a:p>
          <a:p>
            <a:pPr lvl="1"/>
            <a:r>
              <a:rPr lang="fr-FR" sz="1400" b="1" dirty="0">
                <a:solidFill>
                  <a:schemeClr val="bg1"/>
                </a:solidFill>
              </a:rPr>
              <a:t>Our </a:t>
            </a:r>
            <a:r>
              <a:rPr lang="fr-FR" sz="1400" b="1" dirty="0" err="1">
                <a:solidFill>
                  <a:schemeClr val="bg1"/>
                </a:solidFill>
              </a:rPr>
              <a:t>idea</a:t>
            </a:r>
            <a:r>
              <a:rPr lang="fr-FR" sz="1400" b="1" dirty="0">
                <a:solidFill>
                  <a:schemeClr val="bg1"/>
                </a:solidFill>
              </a:rPr>
              <a:t> </a:t>
            </a:r>
            <a:r>
              <a:rPr lang="fr-FR" sz="1400" dirty="0">
                <a:solidFill>
                  <a:schemeClr val="bg1"/>
                </a:solidFill>
              </a:rPr>
              <a:t>: </a:t>
            </a:r>
          </a:p>
          <a:p>
            <a:pPr lvl="1"/>
            <a:r>
              <a:rPr lang="fr-FR" sz="1400" dirty="0">
                <a:solidFill>
                  <a:schemeClr val="bg1"/>
                </a:solidFill>
              </a:rPr>
              <a:t>	1) Extraction of the </a:t>
            </a:r>
            <a:r>
              <a:rPr lang="fr-FR" sz="1400" dirty="0" err="1">
                <a:solidFill>
                  <a:schemeClr val="bg1"/>
                </a:solidFill>
              </a:rPr>
              <a:t>logits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through</a:t>
            </a:r>
            <a:r>
              <a:rPr lang="fr-FR" sz="1400" dirty="0">
                <a:solidFill>
                  <a:schemeClr val="bg1"/>
                </a:solidFill>
              </a:rPr>
              <a:t> the use of </a:t>
            </a:r>
            <a:r>
              <a:rPr lang="fr-FR" sz="1400" b="1" i="1" dirty="0" err="1">
                <a:solidFill>
                  <a:schemeClr val="bg1"/>
                </a:solidFill>
              </a:rPr>
              <a:t>side-channel</a:t>
            </a:r>
            <a:r>
              <a:rPr lang="fr-FR" sz="1400" b="1" i="1" dirty="0">
                <a:solidFill>
                  <a:schemeClr val="bg1"/>
                </a:solidFill>
              </a:rPr>
              <a:t> </a:t>
            </a:r>
            <a:r>
              <a:rPr lang="fr-FR" sz="1400" b="1" i="1" dirty="0" err="1">
                <a:solidFill>
                  <a:schemeClr val="bg1"/>
                </a:solidFill>
              </a:rPr>
              <a:t>attacks</a:t>
            </a:r>
            <a:endParaRPr lang="fr-FR" sz="1400" dirty="0">
              <a:solidFill>
                <a:schemeClr val="bg1"/>
              </a:solidFill>
            </a:endParaRPr>
          </a:p>
          <a:p>
            <a:pPr lvl="1"/>
            <a:r>
              <a:rPr lang="fr-FR" sz="1400" dirty="0">
                <a:solidFill>
                  <a:schemeClr val="bg1"/>
                </a:solidFill>
              </a:rPr>
              <a:t>	2) Use the state-of-the art </a:t>
            </a:r>
            <a:r>
              <a:rPr lang="fr-FR" sz="1400" dirty="0" err="1">
                <a:solidFill>
                  <a:schemeClr val="bg1"/>
                </a:solidFill>
              </a:rPr>
              <a:t>adversarial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attacks</a:t>
            </a:r>
            <a:r>
              <a:rPr lang="fr-FR" sz="1400" dirty="0">
                <a:solidFill>
                  <a:schemeClr val="bg1"/>
                </a:solidFill>
              </a:rPr>
              <a:t> (</a:t>
            </a:r>
            <a:r>
              <a:rPr lang="fr-FR" sz="1400" i="1" dirty="0" err="1">
                <a:solidFill>
                  <a:schemeClr val="bg1"/>
                </a:solidFill>
              </a:rPr>
              <a:t>e.g</a:t>
            </a:r>
            <a:r>
              <a:rPr lang="fr-FR" sz="1400" i="1" dirty="0">
                <a:solidFill>
                  <a:schemeClr val="bg1"/>
                </a:solidFill>
              </a:rPr>
              <a:t>. </a:t>
            </a:r>
            <a:r>
              <a:rPr lang="fr-FR" sz="1400" dirty="0">
                <a:solidFill>
                  <a:schemeClr val="bg1"/>
                </a:solidFill>
              </a:rPr>
              <a:t>ZOO*)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47378" y="4405348"/>
            <a:ext cx="91134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*</a:t>
            </a:r>
            <a:r>
              <a:rPr lang="fr-FR" sz="1000" dirty="0">
                <a:solidFill>
                  <a:schemeClr val="bg1"/>
                </a:solidFill>
              </a:rPr>
              <a:t> </a:t>
            </a:r>
            <a:r>
              <a:rPr lang="fr-FR" sz="1000" dirty="0" smtClean="0">
                <a:solidFill>
                  <a:schemeClr val="bg1"/>
                </a:solidFill>
              </a:rPr>
              <a:t>‘‘</a:t>
            </a:r>
            <a:r>
              <a:rPr lang="en-US" sz="1000" dirty="0" smtClean="0">
                <a:solidFill>
                  <a:schemeClr val="bg1"/>
                </a:solidFill>
              </a:rPr>
              <a:t>ZOO</a:t>
            </a:r>
            <a:r>
              <a:rPr lang="en-US" sz="1000" dirty="0">
                <a:solidFill>
                  <a:schemeClr val="bg1"/>
                </a:solidFill>
              </a:rPr>
              <a:t>: Zeroth Order Optimization Based Black-box Attacks to Deep Neural Networks without Training Substitute </a:t>
            </a:r>
            <a:r>
              <a:rPr lang="en-US" sz="1000" dirty="0" smtClean="0">
                <a:solidFill>
                  <a:schemeClr val="bg1"/>
                </a:solidFill>
              </a:rPr>
              <a:t>Models’’, Chen </a:t>
            </a:r>
            <a:r>
              <a:rPr lang="en-US" sz="1000" i="1" dirty="0" smtClean="0">
                <a:solidFill>
                  <a:schemeClr val="bg1"/>
                </a:solidFill>
              </a:rPr>
              <a:t>et al.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dirty="0" err="1">
                <a:solidFill>
                  <a:schemeClr val="bg1"/>
                </a:solidFill>
              </a:rPr>
              <a:t>AISec</a:t>
            </a:r>
            <a:r>
              <a:rPr lang="en-US" sz="1000" dirty="0">
                <a:solidFill>
                  <a:schemeClr val="bg1"/>
                </a:solidFill>
              </a:rPr>
              <a:t> '17 </a:t>
            </a:r>
            <a:endParaRPr lang="fr-FR" sz="900" dirty="0" smtClean="0">
              <a:solidFill>
                <a:schemeClr val="bg1"/>
              </a:solidFill>
            </a:endParaRPr>
          </a:p>
        </p:txBody>
      </p:sp>
      <p:pic>
        <p:nvPicPr>
          <p:cNvPr id="79" name="Image 7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368" y="1859235"/>
            <a:ext cx="2517537" cy="2517537"/>
          </a:xfrm>
          <a:prstGeom prst="rect">
            <a:avLst/>
          </a:prstGeom>
        </p:spPr>
      </p:pic>
      <p:pic>
        <p:nvPicPr>
          <p:cNvPr id="80" name="Image 7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985" y="3112034"/>
            <a:ext cx="2519767" cy="1272358"/>
          </a:xfrm>
          <a:prstGeom prst="rect">
            <a:avLst/>
          </a:prstGeom>
        </p:spPr>
      </p:pic>
      <p:pic>
        <p:nvPicPr>
          <p:cNvPr id="82" name="Image 8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077" y="1386306"/>
            <a:ext cx="1202865" cy="1202865"/>
          </a:xfrm>
          <a:prstGeom prst="rect">
            <a:avLst/>
          </a:prstGeom>
        </p:spPr>
      </p:pic>
      <p:pic>
        <p:nvPicPr>
          <p:cNvPr id="84" name="Image 8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599" y="1689311"/>
            <a:ext cx="449248" cy="449248"/>
          </a:xfrm>
          <a:prstGeom prst="rect">
            <a:avLst/>
          </a:prstGeom>
        </p:spPr>
      </p:pic>
      <p:pic>
        <p:nvPicPr>
          <p:cNvPr id="85" name="Image 84">
            <a:extLst>
              <a:ext uri="{FF2B5EF4-FFF2-40B4-BE49-F238E27FC236}">
                <a16:creationId xmlns:a16="http://schemas.microsoft.com/office/drawing/2014/main" id="{4A6C0AB5-0BA7-4340-ACB3-5A8E48B077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2605" y="1797422"/>
            <a:ext cx="358154" cy="358154"/>
          </a:xfrm>
          <a:prstGeom prst="rect">
            <a:avLst/>
          </a:prstGeom>
        </p:spPr>
      </p:pic>
      <p:pic>
        <p:nvPicPr>
          <p:cNvPr id="92" name="Image 9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013" y="2086025"/>
            <a:ext cx="462208" cy="462208"/>
          </a:xfrm>
          <a:prstGeom prst="rect">
            <a:avLst/>
          </a:prstGeom>
        </p:spPr>
      </p:pic>
      <p:pic>
        <p:nvPicPr>
          <p:cNvPr id="93" name="Image 9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716" y="2103051"/>
            <a:ext cx="320245" cy="4163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4" name="ZoneTexte 93"/>
              <p:cNvSpPr txBox="1"/>
              <p:nvPr/>
            </p:nvSpPr>
            <p:spPr>
              <a:xfrm>
                <a:off x="1572482" y="2094399"/>
                <a:ext cx="20305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𝑍𝑂𝑂</m:t>
                      </m:r>
                      <m:r>
                        <a:rPr lang="fr-FR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        +           )</m:t>
                      </m:r>
                    </m:oMath>
                  </m:oMathPara>
                </a14:m>
                <a:endParaRPr lang="fr-FR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4" name="ZoneTexte 9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2482" y="2094399"/>
                <a:ext cx="2030556" cy="369332"/>
              </a:xfrm>
              <a:prstGeom prst="rect">
                <a:avLst/>
              </a:prstGeom>
              <a:blipFill>
                <a:blip r:embed="rId9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5" name="Image 9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632" y="2800370"/>
            <a:ext cx="758485" cy="758485"/>
          </a:xfrm>
          <a:prstGeom prst="rect">
            <a:avLst/>
          </a:prstGeom>
        </p:spPr>
      </p:pic>
      <p:cxnSp>
        <p:nvCxnSpPr>
          <p:cNvPr id="96" name="Connecteur droit avec flèche 95"/>
          <p:cNvCxnSpPr>
            <a:stCxn id="91" idx="0"/>
            <a:endCxn id="95" idx="0"/>
          </p:cNvCxnSpPr>
          <p:nvPr/>
        </p:nvCxnSpPr>
        <p:spPr>
          <a:xfrm>
            <a:off x="2706136" y="2490474"/>
            <a:ext cx="1739" cy="309896"/>
          </a:xfrm>
          <a:prstGeom prst="straightConnector1">
            <a:avLst/>
          </a:prstGeom>
          <a:ln w="12700">
            <a:solidFill>
              <a:schemeClr val="bg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Bulle ronde 96"/>
          <p:cNvSpPr/>
          <p:nvPr/>
        </p:nvSpPr>
        <p:spPr>
          <a:xfrm>
            <a:off x="7150603" y="1497000"/>
            <a:ext cx="1773382" cy="634840"/>
          </a:xfrm>
          <a:prstGeom prst="wedgeEllipseCallou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err="1" smtClean="0">
                <a:solidFill>
                  <a:schemeClr val="bg1"/>
                </a:solidFill>
              </a:rPr>
              <a:t>It’s</a:t>
            </a:r>
            <a:r>
              <a:rPr lang="fr-FR" sz="1400" dirty="0" smtClean="0">
                <a:solidFill>
                  <a:schemeClr val="bg1"/>
                </a:solidFill>
              </a:rPr>
              <a:t> a 3 !</a:t>
            </a:r>
            <a:endParaRPr lang="fr-FR" sz="1400" dirty="0">
              <a:solidFill>
                <a:schemeClr val="bg1"/>
              </a:solidFill>
            </a:endParaRPr>
          </a:p>
        </p:txBody>
      </p:sp>
      <p:pic>
        <p:nvPicPr>
          <p:cNvPr id="98" name="Image 9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632" y="2765028"/>
            <a:ext cx="758485" cy="75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707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6 0.00648 L 0.41042 -0.2259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99" y="-11636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3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3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8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97" grpId="0" animBg="1"/>
      <p:bldP spid="9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7725" y="808534"/>
            <a:ext cx="8674683" cy="553998"/>
          </a:xfrm>
        </p:spPr>
        <p:txBody>
          <a:bodyPr/>
          <a:lstStyle/>
          <a:p>
            <a:r>
              <a:rPr lang="en-US" sz="2000" dirty="0"/>
              <a:t>Physical Attacks against Neural </a:t>
            </a:r>
            <a:r>
              <a:rPr lang="en-US" sz="2000" dirty="0" smtClean="0"/>
              <a:t>Networks</a:t>
            </a:r>
            <a:br>
              <a:rPr lang="en-US" sz="2000" dirty="0" smtClean="0"/>
            </a:br>
            <a:r>
              <a:rPr lang="en-US" sz="2000" dirty="0" smtClean="0"/>
              <a:t>(in this talk)</a:t>
            </a:r>
            <a:endParaRPr lang="fr-FR" sz="2000" dirty="0"/>
          </a:p>
        </p:txBody>
      </p:sp>
      <p:cxnSp>
        <p:nvCxnSpPr>
          <p:cNvPr id="5" name="Connecteur droit avec flèche 4"/>
          <p:cNvCxnSpPr>
            <a:stCxn id="2" idx="2"/>
          </p:cNvCxnSpPr>
          <p:nvPr/>
        </p:nvCxnSpPr>
        <p:spPr>
          <a:xfrm flipH="1">
            <a:off x="2857500" y="1445632"/>
            <a:ext cx="1807567" cy="1160408"/>
          </a:xfrm>
          <a:prstGeom prst="straightConnector1">
            <a:avLst/>
          </a:prstGeom>
          <a:ln w="9525" cmpd="sng">
            <a:solidFill>
              <a:schemeClr val="bg1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>
            <a:off x="4665067" y="1445632"/>
            <a:ext cx="1807567" cy="1160408"/>
          </a:xfrm>
          <a:prstGeom prst="straightConnector1">
            <a:avLst/>
          </a:prstGeom>
          <a:ln w="9525" cmpd="sng">
            <a:solidFill>
              <a:schemeClr val="bg1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itre 1"/>
          <p:cNvSpPr txBox="1">
            <a:spLocks/>
          </p:cNvSpPr>
          <p:nvPr/>
        </p:nvSpPr>
        <p:spPr>
          <a:xfrm>
            <a:off x="5099407" y="2714008"/>
            <a:ext cx="3622754" cy="1938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marR="0" indent="0" algn="ctr" defTabSz="34289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400" dirty="0" err="1" smtClean="0"/>
              <a:t>Fidelity-based</a:t>
            </a:r>
            <a:r>
              <a:rPr lang="fr-FR" sz="1400" dirty="0" smtClean="0"/>
              <a:t> extraction </a:t>
            </a:r>
            <a:r>
              <a:rPr lang="fr-FR" sz="1400" dirty="0" err="1" smtClean="0"/>
              <a:t>attack</a:t>
            </a:r>
            <a:endParaRPr lang="fr-FR" sz="1400" dirty="0"/>
          </a:p>
        </p:txBody>
      </p:sp>
      <p:sp>
        <p:nvSpPr>
          <p:cNvPr id="20" name="Titre 1"/>
          <p:cNvSpPr txBox="1">
            <a:spLocks/>
          </p:cNvSpPr>
          <p:nvPr/>
        </p:nvSpPr>
        <p:spPr>
          <a:xfrm>
            <a:off x="600352" y="2689140"/>
            <a:ext cx="3622754" cy="1938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marR="0" indent="0" algn="ctr" defTabSz="34289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400" dirty="0" smtClean="0"/>
              <a:t>Evasion </a:t>
            </a:r>
            <a:r>
              <a:rPr lang="fr-FR" sz="1400" dirty="0" err="1" smtClean="0"/>
              <a:t>attacks</a:t>
            </a:r>
            <a:endParaRPr lang="fr-FR" sz="1400" dirty="0"/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344" y="3136628"/>
            <a:ext cx="1056880" cy="105687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95" y="2922155"/>
            <a:ext cx="3801268" cy="1704810"/>
          </a:xfrm>
          <a:prstGeom prst="rect">
            <a:avLst/>
          </a:prstGeom>
        </p:spPr>
      </p:pic>
      <p:sp>
        <p:nvSpPr>
          <p:cNvPr id="9" name="Rectangle à coins arrondis 8"/>
          <p:cNvSpPr/>
          <p:nvPr/>
        </p:nvSpPr>
        <p:spPr>
          <a:xfrm>
            <a:off x="4887041" y="2626752"/>
            <a:ext cx="4047485" cy="1795476"/>
          </a:xfrm>
          <a:prstGeom prst="roundRect">
            <a:avLst/>
          </a:prstGeom>
          <a:noFill/>
          <a:ln w="19050">
            <a:solidFill>
              <a:srgbClr val="EE273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712190" y="4717616"/>
            <a:ext cx="33990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800" dirty="0" smtClean="0">
                <a:solidFill>
                  <a:schemeClr val="bg1"/>
                </a:solidFill>
              </a:rPr>
              <a:t>‘‘</a:t>
            </a:r>
            <a:r>
              <a:rPr lang="en-US" sz="800" dirty="0">
                <a:solidFill>
                  <a:schemeClr val="bg1"/>
                </a:solidFill>
              </a:rPr>
              <a:t>When Side-Channel Attacks Break the Black-Box Property of Embedded Artificial Intelligence.’’, </a:t>
            </a:r>
            <a:r>
              <a:rPr lang="en-US" sz="800" dirty="0" smtClean="0">
                <a:solidFill>
                  <a:schemeClr val="bg1"/>
                </a:solidFill>
              </a:rPr>
              <a:t>Coqueret </a:t>
            </a:r>
            <a:r>
              <a:rPr lang="en-US" sz="800" i="1" dirty="0">
                <a:solidFill>
                  <a:schemeClr val="bg1"/>
                </a:solidFill>
              </a:rPr>
              <a:t>et al.</a:t>
            </a:r>
            <a:r>
              <a:rPr lang="en-US" sz="800" dirty="0">
                <a:solidFill>
                  <a:schemeClr val="bg1"/>
                </a:solidFill>
              </a:rPr>
              <a:t>, </a:t>
            </a:r>
            <a:r>
              <a:rPr lang="en-US" sz="800" dirty="0" err="1">
                <a:solidFill>
                  <a:schemeClr val="bg1"/>
                </a:solidFill>
              </a:rPr>
              <a:t>AISec</a:t>
            </a:r>
            <a:r>
              <a:rPr lang="en-US" sz="800" dirty="0">
                <a:solidFill>
                  <a:schemeClr val="bg1"/>
                </a:solidFill>
              </a:rPr>
              <a:t> </a:t>
            </a:r>
            <a:r>
              <a:rPr lang="en-US" sz="800" dirty="0" smtClean="0">
                <a:solidFill>
                  <a:schemeClr val="bg1"/>
                </a:solidFill>
              </a:rPr>
              <a:t>‘23</a:t>
            </a:r>
            <a:endParaRPr lang="fr-FR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610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276999"/>
          </a:xfrm>
        </p:spPr>
        <p:txBody>
          <a:bodyPr/>
          <a:lstStyle/>
          <a:p>
            <a:r>
              <a:rPr lang="fr-FR" sz="2000" dirty="0" err="1"/>
              <a:t>Fidelity-based</a:t>
            </a:r>
            <a:r>
              <a:rPr lang="fr-FR" sz="2000" dirty="0"/>
              <a:t> extraction </a:t>
            </a:r>
            <a:r>
              <a:rPr lang="fr-FR" sz="2000" dirty="0" err="1"/>
              <a:t>attack</a:t>
            </a:r>
            <a:endParaRPr lang="fr-FR" sz="2000" dirty="0"/>
          </a:p>
        </p:txBody>
      </p:sp>
      <p:sp>
        <p:nvSpPr>
          <p:cNvPr id="4" name="ZoneTexte 3"/>
          <p:cNvSpPr txBox="1"/>
          <p:nvPr/>
        </p:nvSpPr>
        <p:spPr>
          <a:xfrm>
            <a:off x="214313" y="734412"/>
            <a:ext cx="8874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600" dirty="0" err="1">
                <a:solidFill>
                  <a:schemeClr val="bg1"/>
                </a:solidFill>
              </a:rPr>
              <a:t>Example</a:t>
            </a:r>
            <a:r>
              <a:rPr lang="fr-FR" sz="1600" dirty="0">
                <a:solidFill>
                  <a:schemeClr val="bg1"/>
                </a:solidFill>
              </a:rPr>
              <a:t> </a:t>
            </a:r>
            <a:r>
              <a:rPr lang="en-US" sz="1600" dirty="0">
                <a:solidFill>
                  <a:schemeClr val="bg1"/>
                </a:solidFill>
              </a:rPr>
              <a:t>“</a:t>
            </a:r>
            <a:r>
              <a:rPr lang="fr-FR" sz="1600" dirty="0">
                <a:solidFill>
                  <a:schemeClr val="bg1"/>
                </a:solidFill>
              </a:rPr>
              <a:t>model extraction </a:t>
            </a:r>
            <a:r>
              <a:rPr lang="fr-FR" sz="1600" dirty="0" err="1">
                <a:solidFill>
                  <a:schemeClr val="bg1"/>
                </a:solidFill>
              </a:rPr>
              <a:t>attack</a:t>
            </a:r>
            <a:r>
              <a:rPr lang="en-US" sz="1600" dirty="0">
                <a:solidFill>
                  <a:schemeClr val="bg1"/>
                </a:solidFill>
              </a:rPr>
              <a:t>”</a:t>
            </a:r>
            <a:endParaRPr lang="fr-FR" sz="1600" dirty="0">
              <a:solidFill>
                <a:schemeClr val="bg1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fr-FR" sz="1400" dirty="0">
                <a:solidFill>
                  <a:schemeClr val="bg1"/>
                </a:solidFill>
              </a:rPr>
              <a:t>Goal: </a:t>
            </a:r>
            <a:r>
              <a:rPr lang="fr-FR" sz="1400" dirty="0" err="1">
                <a:solidFill>
                  <a:schemeClr val="bg1"/>
                </a:solidFill>
              </a:rPr>
              <a:t>Stealing</a:t>
            </a:r>
            <a:r>
              <a:rPr lang="fr-FR" sz="1400" dirty="0">
                <a:solidFill>
                  <a:schemeClr val="bg1"/>
                </a:solidFill>
              </a:rPr>
              <a:t> IP of a </a:t>
            </a:r>
            <a:r>
              <a:rPr lang="fr-FR" sz="1400" dirty="0" smtClean="0">
                <a:solidFill>
                  <a:schemeClr val="bg1"/>
                </a:solidFill>
              </a:rPr>
              <a:t>model </a:t>
            </a:r>
            <a:r>
              <a:rPr lang="fr-FR" sz="1400" b="1" dirty="0" smtClean="0">
                <a:solidFill>
                  <a:schemeClr val="bg1"/>
                </a:solidFill>
              </a:rPr>
              <a:t>AND </a:t>
            </a:r>
            <a:r>
              <a:rPr lang="fr-FR" sz="1400" dirty="0" smtClean="0">
                <a:solidFill>
                  <a:schemeClr val="bg1"/>
                </a:solidFill>
              </a:rPr>
              <a:t>the performance of a model</a:t>
            </a:r>
          </a:p>
          <a:p>
            <a:pPr marL="1200150" lvl="2" indent="-285750">
              <a:buFont typeface="Wingdings" panose="05000000000000000000" pitchFamily="2" charset="2"/>
              <a:buChar char="q"/>
            </a:pPr>
            <a:r>
              <a:rPr lang="fr-FR" sz="1200" b="1" dirty="0" err="1" smtClean="0">
                <a:solidFill>
                  <a:srgbClr val="33FF00"/>
                </a:solidFill>
              </a:rPr>
              <a:t>Better</a:t>
            </a:r>
            <a:r>
              <a:rPr lang="fr-FR" sz="1200" b="1" dirty="0" smtClean="0">
                <a:solidFill>
                  <a:srgbClr val="33FF00"/>
                </a:solidFill>
              </a:rPr>
              <a:t> </a:t>
            </a:r>
            <a:r>
              <a:rPr lang="fr-FR" sz="1200" b="1" dirty="0" err="1" smtClean="0">
                <a:solidFill>
                  <a:srgbClr val="33FF00"/>
                </a:solidFill>
              </a:rPr>
              <a:t>than</a:t>
            </a:r>
            <a:r>
              <a:rPr lang="fr-FR" sz="1200" b="1" dirty="0" smtClean="0">
                <a:solidFill>
                  <a:srgbClr val="33FF00"/>
                </a:solidFill>
              </a:rPr>
              <a:t> </a:t>
            </a:r>
            <a:r>
              <a:rPr lang="fr-FR" sz="1200" b="1" dirty="0" err="1" smtClean="0">
                <a:solidFill>
                  <a:srgbClr val="33FF00"/>
                </a:solidFill>
              </a:rPr>
              <a:t>accuracy-based</a:t>
            </a:r>
            <a:r>
              <a:rPr lang="fr-FR" sz="1200" b="1" dirty="0" smtClean="0">
                <a:solidFill>
                  <a:srgbClr val="33FF00"/>
                </a:solidFill>
              </a:rPr>
              <a:t> extraction </a:t>
            </a:r>
            <a:r>
              <a:rPr lang="fr-FR" sz="1200" b="1" dirty="0" err="1" smtClean="0">
                <a:solidFill>
                  <a:srgbClr val="33FF00"/>
                </a:solidFill>
              </a:rPr>
              <a:t>attack</a:t>
            </a:r>
            <a:r>
              <a:rPr lang="fr-FR" sz="1200" b="1" dirty="0" smtClean="0">
                <a:solidFill>
                  <a:srgbClr val="33FF00"/>
                </a:solidFill>
              </a:rPr>
              <a:t> if </a:t>
            </a:r>
            <a:r>
              <a:rPr lang="fr-FR" sz="1200" b="1" dirty="0" err="1" smtClean="0">
                <a:solidFill>
                  <a:srgbClr val="33FF00"/>
                </a:solidFill>
              </a:rPr>
              <a:t>we</a:t>
            </a:r>
            <a:r>
              <a:rPr lang="fr-FR" sz="1200" b="1" dirty="0" smtClean="0">
                <a:solidFill>
                  <a:srgbClr val="33FF00"/>
                </a:solidFill>
              </a:rPr>
              <a:t> </a:t>
            </a:r>
            <a:r>
              <a:rPr lang="fr-FR" sz="1200" b="1" dirty="0" err="1" smtClean="0">
                <a:solidFill>
                  <a:srgbClr val="33FF00"/>
                </a:solidFill>
              </a:rPr>
              <a:t>want</a:t>
            </a:r>
            <a:r>
              <a:rPr lang="fr-FR" sz="1200" b="1" dirty="0" smtClean="0">
                <a:solidFill>
                  <a:srgbClr val="33FF00"/>
                </a:solidFill>
              </a:rPr>
              <a:t> to </a:t>
            </a:r>
            <a:r>
              <a:rPr lang="fr-FR" sz="1200" b="1" dirty="0" err="1" smtClean="0">
                <a:solidFill>
                  <a:srgbClr val="33FF00"/>
                </a:solidFill>
              </a:rPr>
              <a:t>transfer</a:t>
            </a:r>
            <a:r>
              <a:rPr lang="fr-FR" sz="1200" b="1" dirty="0" smtClean="0">
                <a:solidFill>
                  <a:srgbClr val="33FF00"/>
                </a:solidFill>
              </a:rPr>
              <a:t> </a:t>
            </a:r>
            <a:r>
              <a:rPr lang="fr-FR" sz="1200" b="1" dirty="0" err="1" smtClean="0">
                <a:solidFill>
                  <a:srgbClr val="33FF00"/>
                </a:solidFill>
              </a:rPr>
              <a:t>attack</a:t>
            </a:r>
            <a:r>
              <a:rPr lang="fr-FR" sz="1200" b="1" dirty="0" smtClean="0">
                <a:solidFill>
                  <a:srgbClr val="33FF00"/>
                </a:solidFill>
              </a:rPr>
              <a:t> (</a:t>
            </a:r>
            <a:r>
              <a:rPr lang="fr-FR" sz="1200" b="1" dirty="0" err="1" smtClean="0">
                <a:solidFill>
                  <a:srgbClr val="33FF00"/>
                </a:solidFill>
              </a:rPr>
              <a:t>e.g</a:t>
            </a:r>
            <a:r>
              <a:rPr lang="fr-FR" sz="1200" b="1" dirty="0" smtClean="0">
                <a:solidFill>
                  <a:srgbClr val="33FF00"/>
                </a:solidFill>
              </a:rPr>
              <a:t>. </a:t>
            </a:r>
            <a:r>
              <a:rPr lang="fr-FR" sz="1200" b="1" dirty="0" err="1" smtClean="0">
                <a:solidFill>
                  <a:srgbClr val="33FF00"/>
                </a:solidFill>
              </a:rPr>
              <a:t>adversarial</a:t>
            </a:r>
            <a:r>
              <a:rPr lang="fr-FR" sz="1200" b="1" dirty="0" smtClean="0">
                <a:solidFill>
                  <a:srgbClr val="33FF00"/>
                </a:solidFill>
              </a:rPr>
              <a:t> </a:t>
            </a:r>
            <a:r>
              <a:rPr lang="fr-FR" sz="1200" b="1" dirty="0" err="1" smtClean="0">
                <a:solidFill>
                  <a:srgbClr val="33FF00"/>
                </a:solidFill>
              </a:rPr>
              <a:t>examples</a:t>
            </a:r>
            <a:r>
              <a:rPr lang="fr-FR" sz="1200" b="1" dirty="0" smtClean="0">
                <a:solidFill>
                  <a:srgbClr val="33FF00"/>
                </a:solidFill>
              </a:rPr>
              <a:t>)</a:t>
            </a:r>
            <a:endParaRPr lang="fr-FR" sz="1200" b="1" dirty="0">
              <a:solidFill>
                <a:srgbClr val="33FF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402376" y="4229240"/>
            <a:ext cx="934382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fr-FR" sz="1000" dirty="0" smtClean="0">
                <a:solidFill>
                  <a:schemeClr val="bg1"/>
                </a:solidFill>
              </a:rPr>
              <a:t>‘‘High </a:t>
            </a:r>
            <a:r>
              <a:rPr lang="fr-FR" sz="1000" dirty="0" err="1" smtClean="0">
                <a:solidFill>
                  <a:schemeClr val="bg1"/>
                </a:solidFill>
              </a:rPr>
              <a:t>accuracy</a:t>
            </a:r>
            <a:r>
              <a:rPr lang="fr-FR" sz="1000" dirty="0" smtClean="0">
                <a:solidFill>
                  <a:schemeClr val="bg1"/>
                </a:solidFill>
              </a:rPr>
              <a:t> and high </a:t>
            </a:r>
            <a:r>
              <a:rPr lang="fr-FR" sz="1000" dirty="0" err="1" smtClean="0">
                <a:solidFill>
                  <a:schemeClr val="bg1"/>
                </a:solidFill>
              </a:rPr>
              <a:t>fidelity</a:t>
            </a:r>
            <a:r>
              <a:rPr lang="fr-FR" sz="1000" dirty="0" smtClean="0">
                <a:solidFill>
                  <a:schemeClr val="bg1"/>
                </a:solidFill>
              </a:rPr>
              <a:t> extraction of neural networks’’, </a:t>
            </a:r>
            <a:r>
              <a:rPr lang="fr-FR" sz="1000" dirty="0" err="1" smtClean="0">
                <a:solidFill>
                  <a:schemeClr val="bg1"/>
                </a:solidFill>
              </a:rPr>
              <a:t>Jagielski</a:t>
            </a:r>
            <a:r>
              <a:rPr lang="fr-FR" sz="1000" dirty="0" smtClean="0">
                <a:solidFill>
                  <a:schemeClr val="bg1"/>
                </a:solidFill>
              </a:rPr>
              <a:t> </a:t>
            </a:r>
            <a:r>
              <a:rPr lang="fr-FR" sz="1000" i="1" dirty="0" smtClean="0">
                <a:solidFill>
                  <a:schemeClr val="bg1"/>
                </a:solidFill>
              </a:rPr>
              <a:t>et al.</a:t>
            </a:r>
            <a:r>
              <a:rPr lang="fr-FR" sz="1000" dirty="0" smtClean="0">
                <a:solidFill>
                  <a:schemeClr val="bg1"/>
                </a:solidFill>
              </a:rPr>
              <a:t> </a:t>
            </a:r>
            <a:r>
              <a:rPr lang="fr-FR" sz="1000" dirty="0" err="1" smtClean="0">
                <a:solidFill>
                  <a:schemeClr val="bg1"/>
                </a:solidFill>
              </a:rPr>
              <a:t>Usenix</a:t>
            </a:r>
            <a:r>
              <a:rPr lang="fr-FR" sz="1000" dirty="0" smtClean="0">
                <a:solidFill>
                  <a:schemeClr val="bg1"/>
                </a:solidFill>
              </a:rPr>
              <a:t> Security 20</a:t>
            </a:r>
          </a:p>
          <a:p>
            <a:pPr lvl="1"/>
            <a:r>
              <a:rPr lang="fr-FR" sz="1000" dirty="0" smtClean="0">
                <a:solidFill>
                  <a:schemeClr val="bg1"/>
                </a:solidFill>
              </a:rPr>
              <a:t>‘‘Reverse-engineering </a:t>
            </a:r>
            <a:r>
              <a:rPr lang="fr-FR" sz="1000" dirty="0" err="1" smtClean="0">
                <a:solidFill>
                  <a:schemeClr val="bg1"/>
                </a:solidFill>
              </a:rPr>
              <a:t>deep</a:t>
            </a:r>
            <a:r>
              <a:rPr lang="fr-FR" sz="1000" dirty="0" smtClean="0">
                <a:solidFill>
                  <a:schemeClr val="bg1"/>
                </a:solidFill>
              </a:rPr>
              <a:t> </a:t>
            </a:r>
            <a:r>
              <a:rPr lang="fr-FR" sz="1000" dirty="0" err="1" smtClean="0">
                <a:solidFill>
                  <a:schemeClr val="bg1"/>
                </a:solidFill>
              </a:rPr>
              <a:t>ReLU</a:t>
            </a:r>
            <a:r>
              <a:rPr lang="fr-FR" sz="1000" dirty="0" smtClean="0">
                <a:solidFill>
                  <a:schemeClr val="bg1"/>
                </a:solidFill>
              </a:rPr>
              <a:t> networks’’, </a:t>
            </a:r>
            <a:r>
              <a:rPr lang="fr-FR" sz="1000" dirty="0" err="1" smtClean="0">
                <a:solidFill>
                  <a:schemeClr val="bg1"/>
                </a:solidFill>
              </a:rPr>
              <a:t>Rolnick</a:t>
            </a:r>
            <a:r>
              <a:rPr lang="fr-FR" sz="1000" dirty="0" smtClean="0">
                <a:solidFill>
                  <a:schemeClr val="bg1"/>
                </a:solidFill>
              </a:rPr>
              <a:t> </a:t>
            </a:r>
            <a:r>
              <a:rPr lang="fr-FR" sz="1000" i="1" dirty="0" smtClean="0">
                <a:solidFill>
                  <a:schemeClr val="bg1"/>
                </a:solidFill>
              </a:rPr>
              <a:t>et al.</a:t>
            </a:r>
            <a:r>
              <a:rPr lang="fr-FR" sz="1000" dirty="0" smtClean="0">
                <a:solidFill>
                  <a:schemeClr val="bg1"/>
                </a:solidFill>
              </a:rPr>
              <a:t> ICML 2020</a:t>
            </a:r>
          </a:p>
          <a:p>
            <a:pPr lvl="1"/>
            <a:r>
              <a:rPr lang="fr-FR" sz="1000" dirty="0">
                <a:solidFill>
                  <a:schemeClr val="bg1"/>
                </a:solidFill>
              </a:rPr>
              <a:t>‘‘</a:t>
            </a:r>
            <a:r>
              <a:rPr lang="fr-FR" sz="1000" dirty="0" err="1">
                <a:solidFill>
                  <a:schemeClr val="bg1"/>
                </a:solidFill>
              </a:rPr>
              <a:t>Cryptanalytic</a:t>
            </a:r>
            <a:r>
              <a:rPr lang="fr-FR" sz="1000" dirty="0">
                <a:solidFill>
                  <a:schemeClr val="bg1"/>
                </a:solidFill>
              </a:rPr>
              <a:t> extraction of neural network </a:t>
            </a:r>
            <a:r>
              <a:rPr lang="fr-FR" sz="1000" dirty="0" err="1">
                <a:solidFill>
                  <a:schemeClr val="bg1"/>
                </a:solidFill>
              </a:rPr>
              <a:t>models</a:t>
            </a:r>
            <a:r>
              <a:rPr lang="fr-FR" sz="1000" dirty="0">
                <a:solidFill>
                  <a:schemeClr val="bg1"/>
                </a:solidFill>
              </a:rPr>
              <a:t>’’, </a:t>
            </a:r>
            <a:r>
              <a:rPr lang="fr-FR" sz="1000" dirty="0" err="1">
                <a:solidFill>
                  <a:schemeClr val="bg1"/>
                </a:solidFill>
              </a:rPr>
              <a:t>Carlini</a:t>
            </a:r>
            <a:r>
              <a:rPr lang="fr-FR" sz="1000" dirty="0">
                <a:solidFill>
                  <a:schemeClr val="bg1"/>
                </a:solidFill>
              </a:rPr>
              <a:t> </a:t>
            </a:r>
            <a:r>
              <a:rPr lang="fr-FR" sz="1000" i="1" dirty="0">
                <a:solidFill>
                  <a:schemeClr val="bg1"/>
                </a:solidFill>
              </a:rPr>
              <a:t>et al.</a:t>
            </a:r>
            <a:r>
              <a:rPr lang="fr-FR" sz="1000" dirty="0">
                <a:solidFill>
                  <a:schemeClr val="bg1"/>
                </a:solidFill>
              </a:rPr>
              <a:t> Crypto </a:t>
            </a:r>
            <a:r>
              <a:rPr lang="fr-FR" sz="1000" dirty="0" smtClean="0">
                <a:solidFill>
                  <a:schemeClr val="bg1"/>
                </a:solidFill>
              </a:rPr>
              <a:t>2020</a:t>
            </a:r>
            <a:endParaRPr lang="fr-FR" sz="1000" dirty="0">
              <a:solidFill>
                <a:schemeClr val="bg1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088" y="1675862"/>
            <a:ext cx="1108050" cy="110805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29" y="1776839"/>
            <a:ext cx="2038128" cy="9209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/>
              <p:cNvSpPr txBox="1"/>
              <p:nvPr/>
            </p:nvSpPr>
            <p:spPr>
              <a:xfrm>
                <a:off x="3390370" y="2083093"/>
                <a:ext cx="32573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200" b="1" i="1" smtClean="0">
                          <a:solidFill>
                            <a:srgbClr val="33FF00"/>
                          </a:solidFill>
                          <a:latin typeface="Cambria Math" panose="02040503050406030204" pitchFamily="18" charset="0"/>
                        </a:rPr>
                        <m:t>𝒀</m:t>
                      </m:r>
                    </m:oMath>
                  </m:oMathPara>
                </a14:m>
                <a:endParaRPr lang="fr-FR" sz="1200" b="1" dirty="0" smtClean="0">
                  <a:solidFill>
                    <a:srgbClr val="33FF00"/>
                  </a:solidFill>
                </a:endParaRPr>
              </a:p>
            </p:txBody>
          </p:sp>
        </mc:Choice>
        <mc:Fallback xmlns="">
          <p:sp>
            <p:nvSpPr>
              <p:cNvPr id="15" name="ZoneTexte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0370" y="2083093"/>
                <a:ext cx="325730" cy="2769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/>
              <p:cNvSpPr txBox="1"/>
              <p:nvPr/>
            </p:nvSpPr>
            <p:spPr>
              <a:xfrm>
                <a:off x="1111175" y="1901251"/>
                <a:ext cx="40748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fr-FR" sz="1200" b="1" dirty="0" smtClean="0">
                  <a:solidFill>
                    <a:srgbClr val="33FF00"/>
                  </a:solidFill>
                </a:endParaRPr>
              </a:p>
            </p:txBody>
          </p:sp>
        </mc:Choice>
        <mc:Fallback xmlns="">
          <p:sp>
            <p:nvSpPr>
              <p:cNvPr id="16" name="ZoneTexte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1175" y="1901251"/>
                <a:ext cx="407484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/>
              <p:cNvSpPr txBox="1"/>
              <p:nvPr/>
            </p:nvSpPr>
            <p:spPr>
              <a:xfrm>
                <a:off x="1111175" y="2233786"/>
                <a:ext cx="40748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fr-FR" sz="1200" b="1" dirty="0" smtClean="0">
                  <a:solidFill>
                    <a:srgbClr val="33FF00"/>
                  </a:solidFill>
                </a:endParaRPr>
              </a:p>
            </p:txBody>
          </p:sp>
        </mc:Choice>
        <mc:Fallback xmlns="">
          <p:sp>
            <p:nvSpPr>
              <p:cNvPr id="17" name="ZoneTexte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1175" y="2233786"/>
                <a:ext cx="407483" cy="2769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/>
              <p:cNvSpPr txBox="1"/>
              <p:nvPr/>
            </p:nvSpPr>
            <p:spPr>
              <a:xfrm>
                <a:off x="1555649" y="1915151"/>
                <a:ext cx="40748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fr-FR" sz="1200" b="1" dirty="0" smtClean="0">
                  <a:solidFill>
                    <a:srgbClr val="33FF00"/>
                  </a:solidFill>
                </a:endParaRPr>
              </a:p>
            </p:txBody>
          </p:sp>
        </mc:Choice>
        <mc:Fallback xmlns="">
          <p:sp>
            <p:nvSpPr>
              <p:cNvPr id="19" name="ZoneTexte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5649" y="1915151"/>
                <a:ext cx="407484" cy="2769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ZoneTexte 19"/>
              <p:cNvSpPr txBox="1"/>
              <p:nvPr/>
            </p:nvSpPr>
            <p:spPr>
              <a:xfrm>
                <a:off x="1555649" y="2247686"/>
                <a:ext cx="40748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fr-FR" sz="1200" b="1" dirty="0" smtClean="0">
                  <a:solidFill>
                    <a:srgbClr val="33FF00"/>
                  </a:solidFill>
                </a:endParaRPr>
              </a:p>
            </p:txBody>
          </p:sp>
        </mc:Choice>
        <mc:Fallback xmlns="">
          <p:sp>
            <p:nvSpPr>
              <p:cNvPr id="20" name="ZoneTexte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5649" y="2247686"/>
                <a:ext cx="407483" cy="2769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/>
              <p:cNvSpPr txBox="1"/>
              <p:nvPr/>
            </p:nvSpPr>
            <p:spPr>
              <a:xfrm>
                <a:off x="3036309" y="2076796"/>
                <a:ext cx="32573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200" b="1" i="1" smtClean="0">
                          <a:solidFill>
                            <a:srgbClr val="33FF00"/>
                          </a:solidFill>
                          <a:latin typeface="Cambria Math" panose="02040503050406030204" pitchFamily="18" charset="0"/>
                        </a:rPr>
                        <m:t>𝒀</m:t>
                      </m:r>
                    </m:oMath>
                  </m:oMathPara>
                </a14:m>
                <a:endParaRPr lang="fr-FR" sz="1200" b="1" dirty="0" smtClean="0">
                  <a:solidFill>
                    <a:srgbClr val="33FF00"/>
                  </a:solidFill>
                </a:endParaRPr>
              </a:p>
            </p:txBody>
          </p:sp>
        </mc:Choice>
        <mc:Fallback xmlns="">
          <p:sp>
            <p:nvSpPr>
              <p:cNvPr id="21" name="ZoneTexte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6309" y="2076796"/>
                <a:ext cx="325730" cy="2769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ZoneTexte 21"/>
          <p:cNvSpPr txBox="1"/>
          <p:nvPr/>
        </p:nvSpPr>
        <p:spPr>
          <a:xfrm>
            <a:off x="214312" y="3033111"/>
            <a:ext cx="80686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600" dirty="0" err="1" smtClean="0">
                <a:solidFill>
                  <a:schemeClr val="bg1"/>
                </a:solidFill>
              </a:rPr>
              <a:t>Hypotheses</a:t>
            </a:r>
            <a:r>
              <a:rPr lang="fr-FR" sz="1600" dirty="0" smtClean="0">
                <a:solidFill>
                  <a:schemeClr val="bg1"/>
                </a:solidFill>
              </a:rPr>
              <a:t> (</a:t>
            </a:r>
            <a:r>
              <a:rPr lang="fr-FR" sz="1600" dirty="0" err="1" smtClean="0">
                <a:solidFill>
                  <a:schemeClr val="bg1"/>
                </a:solidFill>
              </a:rPr>
              <a:t>ReLU</a:t>
            </a:r>
            <a:r>
              <a:rPr lang="fr-FR" sz="1600" dirty="0" smtClean="0">
                <a:solidFill>
                  <a:schemeClr val="bg1"/>
                </a:solidFill>
              </a:rPr>
              <a:t> activation </a:t>
            </a:r>
            <a:r>
              <a:rPr lang="fr-FR" sz="1600" dirty="0" err="1" smtClean="0">
                <a:solidFill>
                  <a:schemeClr val="bg1"/>
                </a:solidFill>
              </a:rPr>
              <a:t>function</a:t>
            </a:r>
            <a:r>
              <a:rPr lang="fr-FR" sz="1600" dirty="0" smtClean="0">
                <a:solidFill>
                  <a:schemeClr val="bg1"/>
                </a:solidFill>
              </a:rPr>
              <a:t> + </a:t>
            </a:r>
            <a:r>
              <a:rPr lang="fr-FR" sz="1600" dirty="0" err="1" smtClean="0">
                <a:solidFill>
                  <a:schemeClr val="bg1"/>
                </a:solidFill>
              </a:rPr>
              <a:t>knowledge</a:t>
            </a:r>
            <a:r>
              <a:rPr lang="fr-FR" sz="1600" dirty="0" smtClean="0">
                <a:solidFill>
                  <a:schemeClr val="bg1"/>
                </a:solidFill>
              </a:rPr>
              <a:t> of the architecture)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oneTexte 22"/>
              <p:cNvSpPr txBox="1"/>
              <p:nvPr/>
            </p:nvSpPr>
            <p:spPr>
              <a:xfrm>
                <a:off x="945514" y="3386109"/>
                <a:ext cx="279508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𝑅𝑒𝐿𝑈</m:t>
                      </m:r>
                      <m:d>
                        <m:dPr>
                          <m:ctrlP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fr-FR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sz="14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max</m:t>
                          </m:r>
                        </m:fName>
                        <m:e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(0,</m:t>
                          </m:r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fr-FR" sz="1400" dirty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3" name="ZoneTexte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514" y="3386109"/>
                <a:ext cx="2795087" cy="307777"/>
              </a:xfrm>
              <a:prstGeom prst="rect">
                <a:avLst/>
              </a:prstGeom>
              <a:blipFill>
                <a:blip r:embed="rId9"/>
                <a:stretch>
                  <a:fillRect b="-980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/>
              <p:cNvSpPr txBox="1"/>
              <p:nvPr/>
            </p:nvSpPr>
            <p:spPr>
              <a:xfrm>
                <a:off x="266765" y="3784225"/>
                <a:ext cx="459098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 err="1" smtClean="0">
                    <a:solidFill>
                      <a:schemeClr val="bg1"/>
                    </a:solidFill>
                  </a:rPr>
                  <a:t>with</a:t>
                </a:r>
                <a:r>
                  <a:rPr lang="fr-FR" sz="1400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fr-FR" sz="1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fr-FR" sz="1400" dirty="0" smtClean="0">
                    <a:solidFill>
                      <a:schemeClr val="bg1"/>
                    </a:solidFill>
                  </a:rPr>
                  <a:t> a </a:t>
                </a:r>
                <a:r>
                  <a:rPr lang="fr-FR" sz="1400" dirty="0" err="1" smtClean="0">
                    <a:solidFill>
                      <a:schemeClr val="bg1"/>
                    </a:solidFill>
                  </a:rPr>
                  <a:t>linear</a:t>
                </a:r>
                <a:r>
                  <a:rPr lang="fr-FR" sz="1400" dirty="0" smtClean="0">
                    <a:solidFill>
                      <a:schemeClr val="bg1"/>
                    </a:solidFill>
                  </a:rPr>
                  <a:t> </a:t>
                </a:r>
                <a:r>
                  <a:rPr lang="fr-FR" sz="1400" dirty="0" err="1" smtClean="0">
                    <a:solidFill>
                      <a:schemeClr val="bg1"/>
                    </a:solidFill>
                  </a:rPr>
                  <a:t>combination</a:t>
                </a:r>
                <a:r>
                  <a:rPr lang="fr-FR" sz="1400" dirty="0" smtClean="0">
                    <a:solidFill>
                      <a:schemeClr val="bg1"/>
                    </a:solidFill>
                  </a:rPr>
                  <a:t>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fr-FR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fr-FR" sz="1400" dirty="0" smtClean="0">
                    <a:solidFill>
                      <a:schemeClr val="bg1"/>
                    </a:solidFill>
                  </a:rPr>
                  <a:t> 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fr-FR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fr-FR" sz="1400" dirty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4" name="ZoneTexte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65" y="3784225"/>
                <a:ext cx="4590985" cy="307777"/>
              </a:xfrm>
              <a:prstGeom prst="rect">
                <a:avLst/>
              </a:prstGeom>
              <a:blipFill>
                <a:blip r:embed="rId10"/>
                <a:stretch>
                  <a:fillRect l="-398" t="-4000" b="-2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62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276999"/>
          </a:xfrm>
        </p:spPr>
        <p:txBody>
          <a:bodyPr/>
          <a:lstStyle/>
          <a:p>
            <a:r>
              <a:rPr lang="fr-FR" sz="2000" dirty="0" err="1"/>
              <a:t>Fidelity-based</a:t>
            </a:r>
            <a:r>
              <a:rPr lang="fr-FR" sz="2000" dirty="0"/>
              <a:t> extraction </a:t>
            </a:r>
            <a:r>
              <a:rPr lang="fr-FR" sz="2000" dirty="0" err="1"/>
              <a:t>attack</a:t>
            </a:r>
            <a:endParaRPr lang="fr-FR" sz="2000" dirty="0"/>
          </a:p>
        </p:txBody>
      </p:sp>
      <p:sp>
        <p:nvSpPr>
          <p:cNvPr id="4" name="ZoneTexte 3"/>
          <p:cNvSpPr txBox="1"/>
          <p:nvPr/>
        </p:nvSpPr>
        <p:spPr>
          <a:xfrm>
            <a:off x="214313" y="734412"/>
            <a:ext cx="80686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600" dirty="0" err="1">
                <a:solidFill>
                  <a:schemeClr val="bg1"/>
                </a:solidFill>
              </a:rPr>
              <a:t>Example</a:t>
            </a:r>
            <a:r>
              <a:rPr lang="fr-FR" sz="1600" dirty="0">
                <a:solidFill>
                  <a:schemeClr val="bg1"/>
                </a:solidFill>
              </a:rPr>
              <a:t> </a:t>
            </a:r>
            <a:r>
              <a:rPr lang="en-US" sz="1600" dirty="0">
                <a:solidFill>
                  <a:schemeClr val="bg1"/>
                </a:solidFill>
              </a:rPr>
              <a:t>“</a:t>
            </a:r>
            <a:r>
              <a:rPr lang="fr-FR" sz="1600" dirty="0">
                <a:solidFill>
                  <a:schemeClr val="bg1"/>
                </a:solidFill>
              </a:rPr>
              <a:t>model extraction </a:t>
            </a:r>
            <a:r>
              <a:rPr lang="fr-FR" sz="1600" dirty="0" err="1">
                <a:solidFill>
                  <a:schemeClr val="bg1"/>
                </a:solidFill>
              </a:rPr>
              <a:t>attack</a:t>
            </a:r>
            <a:r>
              <a:rPr lang="en-US" sz="1600" dirty="0">
                <a:solidFill>
                  <a:schemeClr val="bg1"/>
                </a:solidFill>
              </a:rPr>
              <a:t>”</a:t>
            </a:r>
            <a:endParaRPr lang="fr-FR" sz="1600" dirty="0">
              <a:solidFill>
                <a:schemeClr val="bg1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fr-FR" sz="1400" dirty="0">
                <a:solidFill>
                  <a:schemeClr val="bg1"/>
                </a:solidFill>
              </a:rPr>
              <a:t>Goal: </a:t>
            </a:r>
            <a:r>
              <a:rPr lang="fr-FR" sz="1400" dirty="0" err="1">
                <a:solidFill>
                  <a:schemeClr val="bg1"/>
                </a:solidFill>
              </a:rPr>
              <a:t>Stealing</a:t>
            </a:r>
            <a:r>
              <a:rPr lang="fr-FR" sz="1400" dirty="0">
                <a:solidFill>
                  <a:schemeClr val="bg1"/>
                </a:solidFill>
              </a:rPr>
              <a:t> IP of a model </a:t>
            </a:r>
            <a:r>
              <a:rPr lang="fr-FR" sz="1400" b="1" dirty="0">
                <a:solidFill>
                  <a:schemeClr val="bg1"/>
                </a:solidFill>
              </a:rPr>
              <a:t>AND </a:t>
            </a:r>
            <a:r>
              <a:rPr lang="fr-FR" sz="1400" dirty="0">
                <a:solidFill>
                  <a:schemeClr val="bg1"/>
                </a:solidFill>
              </a:rPr>
              <a:t>the performance of a model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402376" y="4229240"/>
            <a:ext cx="934382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fr-FR" sz="1000" dirty="0" smtClean="0">
                <a:solidFill>
                  <a:schemeClr val="bg1"/>
                </a:solidFill>
              </a:rPr>
              <a:t>‘‘High </a:t>
            </a:r>
            <a:r>
              <a:rPr lang="fr-FR" sz="1000" dirty="0" err="1" smtClean="0">
                <a:solidFill>
                  <a:schemeClr val="bg1"/>
                </a:solidFill>
              </a:rPr>
              <a:t>accuracy</a:t>
            </a:r>
            <a:r>
              <a:rPr lang="fr-FR" sz="1000" dirty="0" smtClean="0">
                <a:solidFill>
                  <a:schemeClr val="bg1"/>
                </a:solidFill>
              </a:rPr>
              <a:t> and high </a:t>
            </a:r>
            <a:r>
              <a:rPr lang="fr-FR" sz="1000" dirty="0" err="1" smtClean="0">
                <a:solidFill>
                  <a:schemeClr val="bg1"/>
                </a:solidFill>
              </a:rPr>
              <a:t>fidelity</a:t>
            </a:r>
            <a:r>
              <a:rPr lang="fr-FR" sz="1000" dirty="0" smtClean="0">
                <a:solidFill>
                  <a:schemeClr val="bg1"/>
                </a:solidFill>
              </a:rPr>
              <a:t> extraction of neural networks’’, </a:t>
            </a:r>
            <a:r>
              <a:rPr lang="fr-FR" sz="1000" dirty="0" err="1" smtClean="0">
                <a:solidFill>
                  <a:schemeClr val="bg1"/>
                </a:solidFill>
              </a:rPr>
              <a:t>Jagielski</a:t>
            </a:r>
            <a:r>
              <a:rPr lang="fr-FR" sz="1000" dirty="0" smtClean="0">
                <a:solidFill>
                  <a:schemeClr val="bg1"/>
                </a:solidFill>
              </a:rPr>
              <a:t> </a:t>
            </a:r>
            <a:r>
              <a:rPr lang="fr-FR" sz="1000" i="1" dirty="0" smtClean="0">
                <a:solidFill>
                  <a:schemeClr val="bg1"/>
                </a:solidFill>
              </a:rPr>
              <a:t>et al.</a:t>
            </a:r>
            <a:r>
              <a:rPr lang="fr-FR" sz="1000" dirty="0" smtClean="0">
                <a:solidFill>
                  <a:schemeClr val="bg1"/>
                </a:solidFill>
              </a:rPr>
              <a:t> </a:t>
            </a:r>
            <a:r>
              <a:rPr lang="fr-FR" sz="1000" dirty="0" err="1" smtClean="0">
                <a:solidFill>
                  <a:schemeClr val="bg1"/>
                </a:solidFill>
              </a:rPr>
              <a:t>Usenix</a:t>
            </a:r>
            <a:r>
              <a:rPr lang="fr-FR" sz="1000" dirty="0" smtClean="0">
                <a:solidFill>
                  <a:schemeClr val="bg1"/>
                </a:solidFill>
              </a:rPr>
              <a:t> Security 20</a:t>
            </a:r>
          </a:p>
          <a:p>
            <a:pPr lvl="1"/>
            <a:r>
              <a:rPr lang="fr-FR" sz="1000" dirty="0" smtClean="0">
                <a:solidFill>
                  <a:schemeClr val="bg1"/>
                </a:solidFill>
              </a:rPr>
              <a:t>‘‘Reverse-engineering </a:t>
            </a:r>
            <a:r>
              <a:rPr lang="fr-FR" sz="1000" dirty="0" err="1" smtClean="0">
                <a:solidFill>
                  <a:schemeClr val="bg1"/>
                </a:solidFill>
              </a:rPr>
              <a:t>deep</a:t>
            </a:r>
            <a:r>
              <a:rPr lang="fr-FR" sz="1000" dirty="0" smtClean="0">
                <a:solidFill>
                  <a:schemeClr val="bg1"/>
                </a:solidFill>
              </a:rPr>
              <a:t> </a:t>
            </a:r>
            <a:r>
              <a:rPr lang="fr-FR" sz="1000" dirty="0" err="1" smtClean="0">
                <a:solidFill>
                  <a:schemeClr val="bg1"/>
                </a:solidFill>
              </a:rPr>
              <a:t>ReLU</a:t>
            </a:r>
            <a:r>
              <a:rPr lang="fr-FR" sz="1000" dirty="0" smtClean="0">
                <a:solidFill>
                  <a:schemeClr val="bg1"/>
                </a:solidFill>
              </a:rPr>
              <a:t> networks’’, </a:t>
            </a:r>
            <a:r>
              <a:rPr lang="fr-FR" sz="1000" dirty="0" err="1" smtClean="0">
                <a:solidFill>
                  <a:schemeClr val="bg1"/>
                </a:solidFill>
              </a:rPr>
              <a:t>Rolnick</a:t>
            </a:r>
            <a:r>
              <a:rPr lang="fr-FR" sz="1000" dirty="0" smtClean="0">
                <a:solidFill>
                  <a:schemeClr val="bg1"/>
                </a:solidFill>
              </a:rPr>
              <a:t> </a:t>
            </a:r>
            <a:r>
              <a:rPr lang="fr-FR" sz="1000" i="1" dirty="0" smtClean="0">
                <a:solidFill>
                  <a:schemeClr val="bg1"/>
                </a:solidFill>
              </a:rPr>
              <a:t>et al.</a:t>
            </a:r>
            <a:r>
              <a:rPr lang="fr-FR" sz="1000" dirty="0" smtClean="0">
                <a:solidFill>
                  <a:schemeClr val="bg1"/>
                </a:solidFill>
              </a:rPr>
              <a:t> ICML 2020</a:t>
            </a:r>
          </a:p>
          <a:p>
            <a:pPr lvl="1"/>
            <a:r>
              <a:rPr lang="fr-FR" sz="1000" dirty="0">
                <a:solidFill>
                  <a:schemeClr val="bg1"/>
                </a:solidFill>
              </a:rPr>
              <a:t>‘‘</a:t>
            </a:r>
            <a:r>
              <a:rPr lang="fr-FR" sz="1000" dirty="0" err="1">
                <a:solidFill>
                  <a:schemeClr val="bg1"/>
                </a:solidFill>
              </a:rPr>
              <a:t>Cryptanalytic</a:t>
            </a:r>
            <a:r>
              <a:rPr lang="fr-FR" sz="1000" dirty="0">
                <a:solidFill>
                  <a:schemeClr val="bg1"/>
                </a:solidFill>
              </a:rPr>
              <a:t> extraction of neural network </a:t>
            </a:r>
            <a:r>
              <a:rPr lang="fr-FR" sz="1000" dirty="0" err="1">
                <a:solidFill>
                  <a:schemeClr val="bg1"/>
                </a:solidFill>
              </a:rPr>
              <a:t>models</a:t>
            </a:r>
            <a:r>
              <a:rPr lang="fr-FR" sz="1000" dirty="0">
                <a:solidFill>
                  <a:schemeClr val="bg1"/>
                </a:solidFill>
              </a:rPr>
              <a:t>’’, </a:t>
            </a:r>
            <a:r>
              <a:rPr lang="fr-FR" sz="1000" dirty="0" err="1">
                <a:solidFill>
                  <a:schemeClr val="bg1"/>
                </a:solidFill>
              </a:rPr>
              <a:t>Carlini</a:t>
            </a:r>
            <a:r>
              <a:rPr lang="fr-FR" sz="1000" dirty="0">
                <a:solidFill>
                  <a:schemeClr val="bg1"/>
                </a:solidFill>
              </a:rPr>
              <a:t> </a:t>
            </a:r>
            <a:r>
              <a:rPr lang="fr-FR" sz="1000" i="1" dirty="0">
                <a:solidFill>
                  <a:schemeClr val="bg1"/>
                </a:solidFill>
              </a:rPr>
              <a:t>et al.</a:t>
            </a:r>
            <a:r>
              <a:rPr lang="fr-FR" sz="1000" dirty="0">
                <a:solidFill>
                  <a:schemeClr val="bg1"/>
                </a:solidFill>
              </a:rPr>
              <a:t> Crypto </a:t>
            </a:r>
            <a:r>
              <a:rPr lang="fr-FR" sz="1000" dirty="0" smtClean="0">
                <a:solidFill>
                  <a:schemeClr val="bg1"/>
                </a:solidFill>
              </a:rPr>
              <a:t>2020</a:t>
            </a:r>
            <a:endParaRPr lang="fr-FR" sz="1000" dirty="0">
              <a:solidFill>
                <a:schemeClr val="bg1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774" y="1411876"/>
            <a:ext cx="3590008" cy="2524328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29" y="1741120"/>
            <a:ext cx="2038128" cy="9209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/>
              <p:cNvSpPr txBox="1"/>
              <p:nvPr/>
            </p:nvSpPr>
            <p:spPr>
              <a:xfrm>
                <a:off x="3390370" y="2047374"/>
                <a:ext cx="32573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200" b="1" i="1" smtClean="0">
                          <a:solidFill>
                            <a:srgbClr val="33FF00"/>
                          </a:solidFill>
                          <a:latin typeface="Cambria Math" panose="02040503050406030204" pitchFamily="18" charset="0"/>
                        </a:rPr>
                        <m:t>𝒀</m:t>
                      </m:r>
                    </m:oMath>
                  </m:oMathPara>
                </a14:m>
                <a:endParaRPr lang="fr-FR" sz="1200" b="1" dirty="0" smtClean="0">
                  <a:solidFill>
                    <a:srgbClr val="33FF00"/>
                  </a:solidFill>
                </a:endParaRPr>
              </a:p>
            </p:txBody>
          </p:sp>
        </mc:Choice>
        <mc:Fallback xmlns="">
          <p:sp>
            <p:nvSpPr>
              <p:cNvPr id="15" name="ZoneTexte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0370" y="2047374"/>
                <a:ext cx="325730" cy="2769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/>
              <p:cNvSpPr txBox="1"/>
              <p:nvPr/>
            </p:nvSpPr>
            <p:spPr>
              <a:xfrm>
                <a:off x="1111175" y="1865532"/>
                <a:ext cx="40748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fr-FR" sz="1200" b="1" dirty="0" smtClean="0">
                  <a:solidFill>
                    <a:srgbClr val="33FF00"/>
                  </a:solidFill>
                </a:endParaRPr>
              </a:p>
            </p:txBody>
          </p:sp>
        </mc:Choice>
        <mc:Fallback xmlns="">
          <p:sp>
            <p:nvSpPr>
              <p:cNvPr id="16" name="ZoneTexte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1175" y="1865532"/>
                <a:ext cx="407484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/>
              <p:cNvSpPr txBox="1"/>
              <p:nvPr/>
            </p:nvSpPr>
            <p:spPr>
              <a:xfrm>
                <a:off x="1111175" y="2198067"/>
                <a:ext cx="40748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fr-FR" sz="1200" b="1" dirty="0" smtClean="0">
                  <a:solidFill>
                    <a:srgbClr val="33FF00"/>
                  </a:solidFill>
                </a:endParaRPr>
              </a:p>
            </p:txBody>
          </p:sp>
        </mc:Choice>
        <mc:Fallback xmlns="">
          <p:sp>
            <p:nvSpPr>
              <p:cNvPr id="17" name="ZoneTexte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1175" y="2198067"/>
                <a:ext cx="407483" cy="2769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/>
              <p:cNvSpPr txBox="1"/>
              <p:nvPr/>
            </p:nvSpPr>
            <p:spPr>
              <a:xfrm>
                <a:off x="6741778" y="3936205"/>
                <a:ext cx="42050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fr-FR" sz="1400" dirty="0" err="1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ZoneTexte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1778" y="3936205"/>
                <a:ext cx="420500" cy="3077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/>
              <p:cNvSpPr txBox="1"/>
              <p:nvPr/>
            </p:nvSpPr>
            <p:spPr>
              <a:xfrm>
                <a:off x="4604106" y="2466436"/>
                <a:ext cx="42466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fr-FR" sz="1400" dirty="0" err="1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" name="ZoneTexte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4106" y="2466436"/>
                <a:ext cx="424668" cy="3077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/>
              <p:cNvSpPr txBox="1"/>
              <p:nvPr/>
            </p:nvSpPr>
            <p:spPr>
              <a:xfrm>
                <a:off x="0" y="2768101"/>
                <a:ext cx="4802927" cy="8183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fr-FR" sz="1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r>
                        <a:rPr lang="fr-FR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func>
                        <m:funcPr>
                          <m:ctrlP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sz="1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max</m:t>
                          </m:r>
                        </m:fName>
                        <m:e>
                          <m:d>
                            <m:dPr>
                              <m:ctrlPr>
                                <a:rPr lang="fr-FR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0,</m:t>
                              </m:r>
                              <m:sSubSup>
                                <m:sSubSupPr>
                                  <m:ctrlP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fr-FR" sz="1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0,</m:t>
                                  </m:r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fr-FR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fr-FR" sz="1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0,</m:t>
                                  </m:r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fr-FR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fr-FR" sz="1400" i="1" dirty="0" smtClean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r>
                        <a:rPr lang="fr-FR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func>
                        <m:funcPr>
                          <m:ctrlP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sz="1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max</m:t>
                          </m:r>
                        </m:fName>
                        <m:e>
                          <m:d>
                            <m:dPr>
                              <m:ctrlPr>
                                <a:rPr lang="fr-FR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0,</m:t>
                              </m:r>
                              <m:sSubSup>
                                <m:sSubSupPr>
                                  <m:ctrlP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fr-FR" sz="1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1,</m:t>
                                  </m:r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fr-FR" sz="1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fr-FR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fr-FR" sz="1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14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fr-FR" sz="1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1,2</m:t>
                                  </m:r>
                                </m:sub>
                                <m:sup>
                                  <m:r>
                                    <a:rPr lang="fr-FR" sz="1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fr-FR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fr-FR" sz="1400" i="1" dirty="0" smtClean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r>
                        <a:rPr lang="fr-FR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m:rPr>
                          <m:sty m:val="p"/>
                        </m:rPr>
                        <a:rPr lang="fr-FR" sz="14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max</m:t>
                      </m:r>
                      <m:r>
                        <a:rPr lang="fr-FR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⁡(0,</m:t>
                      </m:r>
                      <m:sSubSup>
                        <m:sSubSupPr>
                          <m:ctrlP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2,</m:t>
                          </m:r>
                          <m: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sSub>
                        <m:sSubPr>
                          <m:ctrlP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fr-FR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2,</m:t>
                          </m:r>
                          <m: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sSub>
                        <m:sSubPr>
                          <m:ctrlP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fr-FR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fr-FR" sz="1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fr-FR" sz="14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ZoneText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768101"/>
                <a:ext cx="4802927" cy="818301"/>
              </a:xfrm>
              <a:prstGeom prst="rect">
                <a:avLst/>
              </a:prstGeom>
              <a:blipFill>
                <a:blip r:embed="rId9"/>
                <a:stretch>
                  <a:fillRect b="-74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à coins arrondis 6"/>
          <p:cNvSpPr/>
          <p:nvPr/>
        </p:nvSpPr>
        <p:spPr>
          <a:xfrm>
            <a:off x="2324099" y="1734334"/>
            <a:ext cx="337821" cy="306254"/>
          </a:xfrm>
          <a:prstGeom prst="roundRect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25" name="Rectangle à coins arrondis 24"/>
          <p:cNvSpPr/>
          <p:nvPr/>
        </p:nvSpPr>
        <p:spPr>
          <a:xfrm>
            <a:off x="1260778" y="2785369"/>
            <a:ext cx="2615262" cy="306254"/>
          </a:xfrm>
          <a:prstGeom prst="roundRect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26" name="Rectangle à coins arrondis 25"/>
          <p:cNvSpPr/>
          <p:nvPr/>
        </p:nvSpPr>
        <p:spPr>
          <a:xfrm>
            <a:off x="1156362" y="3024124"/>
            <a:ext cx="2615262" cy="306254"/>
          </a:xfrm>
          <a:prstGeom prst="roundRect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27" name="Rectangle à coins arrondis 26"/>
          <p:cNvSpPr/>
          <p:nvPr/>
        </p:nvSpPr>
        <p:spPr>
          <a:xfrm>
            <a:off x="1156362" y="3283260"/>
            <a:ext cx="2615262" cy="306254"/>
          </a:xfrm>
          <a:prstGeom prst="roundRect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28" name="Rectangle à coins arrondis 27"/>
          <p:cNvSpPr/>
          <p:nvPr/>
        </p:nvSpPr>
        <p:spPr>
          <a:xfrm>
            <a:off x="2331947" y="2050422"/>
            <a:ext cx="337821" cy="306254"/>
          </a:xfrm>
          <a:prstGeom prst="roundRect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29" name="Rectangle à coins arrondis 28"/>
          <p:cNvSpPr/>
          <p:nvPr/>
        </p:nvSpPr>
        <p:spPr>
          <a:xfrm>
            <a:off x="2330270" y="2360795"/>
            <a:ext cx="337821" cy="306254"/>
          </a:xfrm>
          <a:prstGeom prst="roundRect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ZoneTexte 29"/>
              <p:cNvSpPr txBox="1"/>
              <p:nvPr/>
            </p:nvSpPr>
            <p:spPr>
              <a:xfrm>
                <a:off x="180602" y="3691189"/>
                <a:ext cx="4684006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100" b="1" dirty="0" smtClean="0">
                    <a:solidFill>
                      <a:schemeClr val="bg1"/>
                    </a:solidFill>
                  </a:rPr>
                  <a:t>Neurons are </a:t>
                </a:r>
                <a:r>
                  <a:rPr lang="fr-FR" sz="1100" b="1" dirty="0" err="1" smtClean="0">
                    <a:solidFill>
                      <a:schemeClr val="bg1"/>
                    </a:solidFill>
                  </a:rPr>
                  <a:t>activated</a:t>
                </a:r>
                <a:r>
                  <a:rPr lang="fr-FR" sz="1100" b="1" dirty="0" smtClean="0">
                    <a:solidFill>
                      <a:schemeClr val="bg1"/>
                    </a:solidFill>
                  </a:rPr>
                  <a:t>/</a:t>
                </a:r>
                <a:r>
                  <a:rPr lang="fr-FR" sz="1100" b="1" dirty="0" err="1" smtClean="0">
                    <a:solidFill>
                      <a:schemeClr val="bg1"/>
                    </a:solidFill>
                  </a:rPr>
                  <a:t>deactivated</a:t>
                </a:r>
                <a:r>
                  <a:rPr lang="fr-FR" sz="1100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fr-FR" sz="1100" b="1" dirty="0" err="1" smtClean="0">
                    <a:solidFill>
                      <a:schemeClr val="bg1"/>
                    </a:solidFill>
                  </a:rPr>
                  <a:t>depending</a:t>
                </a:r>
                <a:r>
                  <a:rPr lang="fr-FR" sz="1100" b="1" dirty="0" smtClean="0">
                    <a:solidFill>
                      <a:schemeClr val="bg1"/>
                    </a:solidFill>
                  </a:rPr>
                  <a:t>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1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1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lang="fr-FR" sz="11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fr-FR" sz="1100" b="1" dirty="0" smtClean="0">
                    <a:solidFill>
                      <a:schemeClr val="bg1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1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1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lang="fr-FR" sz="11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fr-FR" sz="1100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fr-FR" sz="1100" b="1" dirty="0" smtClean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 8 possible </a:t>
                </a:r>
                <a:r>
                  <a:rPr lang="fr-FR" sz="1100" b="1" dirty="0" err="1" smtClean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linear</a:t>
                </a:r>
                <a:r>
                  <a:rPr lang="fr-FR" sz="1100" b="1" dirty="0" smtClean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fr-FR" sz="1100" b="1" dirty="0" err="1" smtClean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combinations</a:t>
                </a:r>
                <a:endParaRPr lang="fr-FR" sz="1100" b="1" dirty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0" name="ZoneTexte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602" y="3691189"/>
                <a:ext cx="4684006" cy="430887"/>
              </a:xfrm>
              <a:prstGeom prst="rect">
                <a:avLst/>
              </a:prstGeom>
              <a:blipFill>
                <a:blip r:embed="rId10"/>
                <a:stretch>
                  <a:fillRect t="-1429" b="-1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4828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  <p:bldP spid="7" grpId="0" animBg="1"/>
      <p:bldP spid="7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774" y="1411876"/>
            <a:ext cx="3590008" cy="2524328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316" y="1411876"/>
            <a:ext cx="3590006" cy="2524328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316" y="1411878"/>
            <a:ext cx="3590006" cy="2524327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357" y="1411878"/>
            <a:ext cx="3590005" cy="2524327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317" y="1408865"/>
            <a:ext cx="3590005" cy="2524326"/>
          </a:xfrm>
          <a:prstGeom prst="rect">
            <a:avLst/>
          </a:prstGeom>
        </p:spPr>
      </p:pic>
      <p:pic>
        <p:nvPicPr>
          <p:cNvPr id="38" name="Image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316" y="1415394"/>
            <a:ext cx="3590004" cy="2524326"/>
          </a:xfrm>
          <a:prstGeom prst="rect">
            <a:avLst/>
          </a:prstGeom>
        </p:spPr>
      </p:pic>
      <p:pic>
        <p:nvPicPr>
          <p:cNvPr id="40" name="Imag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357" y="1408365"/>
            <a:ext cx="3590004" cy="252432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276999"/>
          </a:xfrm>
        </p:spPr>
        <p:txBody>
          <a:bodyPr/>
          <a:lstStyle/>
          <a:p>
            <a:r>
              <a:rPr lang="fr-FR" sz="2000" dirty="0" err="1"/>
              <a:t>Fidelity-based</a:t>
            </a:r>
            <a:r>
              <a:rPr lang="fr-FR" sz="2000" dirty="0"/>
              <a:t> extraction </a:t>
            </a:r>
            <a:r>
              <a:rPr lang="fr-FR" sz="2000" dirty="0" err="1"/>
              <a:t>attack</a:t>
            </a:r>
            <a:endParaRPr lang="fr-FR" sz="2000" dirty="0"/>
          </a:p>
        </p:txBody>
      </p:sp>
      <p:sp>
        <p:nvSpPr>
          <p:cNvPr id="4" name="ZoneTexte 3"/>
          <p:cNvSpPr txBox="1"/>
          <p:nvPr/>
        </p:nvSpPr>
        <p:spPr>
          <a:xfrm>
            <a:off x="214313" y="734412"/>
            <a:ext cx="80686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600" dirty="0" err="1">
                <a:solidFill>
                  <a:schemeClr val="bg1"/>
                </a:solidFill>
              </a:rPr>
              <a:t>Example</a:t>
            </a:r>
            <a:r>
              <a:rPr lang="fr-FR" sz="1600" dirty="0">
                <a:solidFill>
                  <a:schemeClr val="bg1"/>
                </a:solidFill>
              </a:rPr>
              <a:t> </a:t>
            </a:r>
            <a:r>
              <a:rPr lang="en-US" sz="1600" dirty="0">
                <a:solidFill>
                  <a:schemeClr val="bg1"/>
                </a:solidFill>
              </a:rPr>
              <a:t>“</a:t>
            </a:r>
            <a:r>
              <a:rPr lang="fr-FR" sz="1600" dirty="0">
                <a:solidFill>
                  <a:schemeClr val="bg1"/>
                </a:solidFill>
              </a:rPr>
              <a:t>model extraction </a:t>
            </a:r>
            <a:r>
              <a:rPr lang="fr-FR" sz="1600" dirty="0" err="1">
                <a:solidFill>
                  <a:schemeClr val="bg1"/>
                </a:solidFill>
              </a:rPr>
              <a:t>attack</a:t>
            </a:r>
            <a:r>
              <a:rPr lang="en-US" sz="1600" dirty="0">
                <a:solidFill>
                  <a:schemeClr val="bg1"/>
                </a:solidFill>
              </a:rPr>
              <a:t>”</a:t>
            </a:r>
            <a:endParaRPr lang="fr-FR" sz="1600" dirty="0">
              <a:solidFill>
                <a:schemeClr val="bg1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fr-FR" sz="1400" dirty="0">
                <a:solidFill>
                  <a:schemeClr val="bg1"/>
                </a:solidFill>
              </a:rPr>
              <a:t>Goal: </a:t>
            </a:r>
            <a:r>
              <a:rPr lang="fr-FR" sz="1400" dirty="0" err="1">
                <a:solidFill>
                  <a:schemeClr val="bg1"/>
                </a:solidFill>
              </a:rPr>
              <a:t>Stealing</a:t>
            </a:r>
            <a:r>
              <a:rPr lang="fr-FR" sz="1400" dirty="0">
                <a:solidFill>
                  <a:schemeClr val="bg1"/>
                </a:solidFill>
              </a:rPr>
              <a:t> IP of a model </a:t>
            </a:r>
            <a:r>
              <a:rPr lang="fr-FR" sz="1400" b="1" dirty="0">
                <a:solidFill>
                  <a:schemeClr val="bg1"/>
                </a:solidFill>
              </a:rPr>
              <a:t>AND </a:t>
            </a:r>
            <a:r>
              <a:rPr lang="fr-FR" sz="1400" dirty="0">
                <a:solidFill>
                  <a:schemeClr val="bg1"/>
                </a:solidFill>
              </a:rPr>
              <a:t>the performance of a model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402376" y="4229240"/>
            <a:ext cx="934382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fr-FR" sz="1000" dirty="0" smtClean="0">
                <a:solidFill>
                  <a:schemeClr val="bg1"/>
                </a:solidFill>
              </a:rPr>
              <a:t>‘‘High </a:t>
            </a:r>
            <a:r>
              <a:rPr lang="fr-FR" sz="1000" dirty="0" err="1" smtClean="0">
                <a:solidFill>
                  <a:schemeClr val="bg1"/>
                </a:solidFill>
              </a:rPr>
              <a:t>accuracy</a:t>
            </a:r>
            <a:r>
              <a:rPr lang="fr-FR" sz="1000" dirty="0" smtClean="0">
                <a:solidFill>
                  <a:schemeClr val="bg1"/>
                </a:solidFill>
              </a:rPr>
              <a:t> and high </a:t>
            </a:r>
            <a:r>
              <a:rPr lang="fr-FR" sz="1000" dirty="0" err="1" smtClean="0">
                <a:solidFill>
                  <a:schemeClr val="bg1"/>
                </a:solidFill>
              </a:rPr>
              <a:t>fidelity</a:t>
            </a:r>
            <a:r>
              <a:rPr lang="fr-FR" sz="1000" dirty="0" smtClean="0">
                <a:solidFill>
                  <a:schemeClr val="bg1"/>
                </a:solidFill>
              </a:rPr>
              <a:t> extraction of neural networks’’, </a:t>
            </a:r>
            <a:r>
              <a:rPr lang="fr-FR" sz="1000" dirty="0" err="1" smtClean="0">
                <a:solidFill>
                  <a:schemeClr val="bg1"/>
                </a:solidFill>
              </a:rPr>
              <a:t>Jagielski</a:t>
            </a:r>
            <a:r>
              <a:rPr lang="fr-FR" sz="1000" dirty="0" smtClean="0">
                <a:solidFill>
                  <a:schemeClr val="bg1"/>
                </a:solidFill>
              </a:rPr>
              <a:t> </a:t>
            </a:r>
            <a:r>
              <a:rPr lang="fr-FR" sz="1000" i="1" dirty="0" smtClean="0">
                <a:solidFill>
                  <a:schemeClr val="bg1"/>
                </a:solidFill>
              </a:rPr>
              <a:t>et al.</a:t>
            </a:r>
            <a:r>
              <a:rPr lang="fr-FR" sz="1000" dirty="0" smtClean="0">
                <a:solidFill>
                  <a:schemeClr val="bg1"/>
                </a:solidFill>
              </a:rPr>
              <a:t> </a:t>
            </a:r>
            <a:r>
              <a:rPr lang="fr-FR" sz="1000" dirty="0" err="1" smtClean="0">
                <a:solidFill>
                  <a:schemeClr val="bg1"/>
                </a:solidFill>
              </a:rPr>
              <a:t>Usenix</a:t>
            </a:r>
            <a:r>
              <a:rPr lang="fr-FR" sz="1000" dirty="0" smtClean="0">
                <a:solidFill>
                  <a:schemeClr val="bg1"/>
                </a:solidFill>
              </a:rPr>
              <a:t> Security 20</a:t>
            </a:r>
          </a:p>
          <a:p>
            <a:pPr lvl="1"/>
            <a:r>
              <a:rPr lang="fr-FR" sz="1000" dirty="0" smtClean="0">
                <a:solidFill>
                  <a:schemeClr val="bg1"/>
                </a:solidFill>
              </a:rPr>
              <a:t>‘‘Reverse-engineering </a:t>
            </a:r>
            <a:r>
              <a:rPr lang="fr-FR" sz="1000" dirty="0" err="1" smtClean="0">
                <a:solidFill>
                  <a:schemeClr val="bg1"/>
                </a:solidFill>
              </a:rPr>
              <a:t>deep</a:t>
            </a:r>
            <a:r>
              <a:rPr lang="fr-FR" sz="1000" dirty="0" smtClean="0">
                <a:solidFill>
                  <a:schemeClr val="bg1"/>
                </a:solidFill>
              </a:rPr>
              <a:t> </a:t>
            </a:r>
            <a:r>
              <a:rPr lang="fr-FR" sz="1000" dirty="0" err="1" smtClean="0">
                <a:solidFill>
                  <a:schemeClr val="bg1"/>
                </a:solidFill>
              </a:rPr>
              <a:t>ReLU</a:t>
            </a:r>
            <a:r>
              <a:rPr lang="fr-FR" sz="1000" dirty="0" smtClean="0">
                <a:solidFill>
                  <a:schemeClr val="bg1"/>
                </a:solidFill>
              </a:rPr>
              <a:t> networks’’, </a:t>
            </a:r>
            <a:r>
              <a:rPr lang="fr-FR" sz="1000" dirty="0" err="1" smtClean="0">
                <a:solidFill>
                  <a:schemeClr val="bg1"/>
                </a:solidFill>
              </a:rPr>
              <a:t>Rolnick</a:t>
            </a:r>
            <a:r>
              <a:rPr lang="fr-FR" sz="1000" dirty="0" smtClean="0">
                <a:solidFill>
                  <a:schemeClr val="bg1"/>
                </a:solidFill>
              </a:rPr>
              <a:t> </a:t>
            </a:r>
            <a:r>
              <a:rPr lang="fr-FR" sz="1000" i="1" dirty="0" smtClean="0">
                <a:solidFill>
                  <a:schemeClr val="bg1"/>
                </a:solidFill>
              </a:rPr>
              <a:t>et al.</a:t>
            </a:r>
            <a:r>
              <a:rPr lang="fr-FR" sz="1000" dirty="0" smtClean="0">
                <a:solidFill>
                  <a:schemeClr val="bg1"/>
                </a:solidFill>
              </a:rPr>
              <a:t> ICML 2020</a:t>
            </a:r>
          </a:p>
          <a:p>
            <a:pPr lvl="1"/>
            <a:r>
              <a:rPr lang="fr-FR" sz="1000" dirty="0">
                <a:solidFill>
                  <a:schemeClr val="bg1"/>
                </a:solidFill>
              </a:rPr>
              <a:t>‘‘</a:t>
            </a:r>
            <a:r>
              <a:rPr lang="fr-FR" sz="1000" dirty="0" err="1">
                <a:solidFill>
                  <a:schemeClr val="bg1"/>
                </a:solidFill>
              </a:rPr>
              <a:t>Cryptanalytic</a:t>
            </a:r>
            <a:r>
              <a:rPr lang="fr-FR" sz="1000" dirty="0">
                <a:solidFill>
                  <a:schemeClr val="bg1"/>
                </a:solidFill>
              </a:rPr>
              <a:t> extraction of neural network </a:t>
            </a:r>
            <a:r>
              <a:rPr lang="fr-FR" sz="1000" dirty="0" err="1">
                <a:solidFill>
                  <a:schemeClr val="bg1"/>
                </a:solidFill>
              </a:rPr>
              <a:t>models</a:t>
            </a:r>
            <a:r>
              <a:rPr lang="fr-FR" sz="1000" dirty="0">
                <a:solidFill>
                  <a:schemeClr val="bg1"/>
                </a:solidFill>
              </a:rPr>
              <a:t>’’, </a:t>
            </a:r>
            <a:r>
              <a:rPr lang="fr-FR" sz="1000" dirty="0" err="1">
                <a:solidFill>
                  <a:schemeClr val="bg1"/>
                </a:solidFill>
              </a:rPr>
              <a:t>Carlini</a:t>
            </a:r>
            <a:r>
              <a:rPr lang="fr-FR" sz="1000" dirty="0">
                <a:solidFill>
                  <a:schemeClr val="bg1"/>
                </a:solidFill>
              </a:rPr>
              <a:t> </a:t>
            </a:r>
            <a:r>
              <a:rPr lang="fr-FR" sz="1000" i="1" dirty="0">
                <a:solidFill>
                  <a:schemeClr val="bg1"/>
                </a:solidFill>
              </a:rPr>
              <a:t>et al.</a:t>
            </a:r>
            <a:r>
              <a:rPr lang="fr-FR" sz="1000" dirty="0">
                <a:solidFill>
                  <a:schemeClr val="bg1"/>
                </a:solidFill>
              </a:rPr>
              <a:t> Crypto </a:t>
            </a:r>
            <a:r>
              <a:rPr lang="fr-FR" sz="1000" dirty="0" smtClean="0">
                <a:solidFill>
                  <a:schemeClr val="bg1"/>
                </a:solidFill>
              </a:rPr>
              <a:t>2020</a:t>
            </a:r>
            <a:endParaRPr lang="fr-FR" sz="1000" dirty="0">
              <a:solidFill>
                <a:schemeClr val="bg1"/>
              </a:solidFill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29" y="1741120"/>
            <a:ext cx="2038128" cy="9209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/>
              <p:cNvSpPr txBox="1"/>
              <p:nvPr/>
            </p:nvSpPr>
            <p:spPr>
              <a:xfrm>
                <a:off x="3390370" y="2047374"/>
                <a:ext cx="32573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200" b="1" i="1" smtClean="0">
                          <a:solidFill>
                            <a:srgbClr val="33FF00"/>
                          </a:solidFill>
                          <a:latin typeface="Cambria Math" panose="02040503050406030204" pitchFamily="18" charset="0"/>
                        </a:rPr>
                        <m:t>𝒀</m:t>
                      </m:r>
                    </m:oMath>
                  </m:oMathPara>
                </a14:m>
                <a:endParaRPr lang="fr-FR" sz="1200" b="1" dirty="0" smtClean="0">
                  <a:solidFill>
                    <a:srgbClr val="33FF00"/>
                  </a:solidFill>
                </a:endParaRPr>
              </a:p>
            </p:txBody>
          </p:sp>
        </mc:Choice>
        <mc:Fallback xmlns="">
          <p:sp>
            <p:nvSpPr>
              <p:cNvPr id="15" name="ZoneTexte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0370" y="2047374"/>
                <a:ext cx="325730" cy="27699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/>
              <p:cNvSpPr txBox="1"/>
              <p:nvPr/>
            </p:nvSpPr>
            <p:spPr>
              <a:xfrm>
                <a:off x="1111175" y="1865532"/>
                <a:ext cx="40748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fr-FR" sz="1200" b="1" dirty="0" smtClean="0">
                  <a:solidFill>
                    <a:srgbClr val="33FF00"/>
                  </a:solidFill>
                </a:endParaRPr>
              </a:p>
            </p:txBody>
          </p:sp>
        </mc:Choice>
        <mc:Fallback xmlns="">
          <p:sp>
            <p:nvSpPr>
              <p:cNvPr id="16" name="ZoneTexte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1175" y="1865532"/>
                <a:ext cx="407484" cy="27699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/>
              <p:cNvSpPr txBox="1"/>
              <p:nvPr/>
            </p:nvSpPr>
            <p:spPr>
              <a:xfrm>
                <a:off x="1111175" y="2198067"/>
                <a:ext cx="40748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fr-FR" sz="1200" b="1" dirty="0" smtClean="0">
                  <a:solidFill>
                    <a:srgbClr val="33FF00"/>
                  </a:solidFill>
                </a:endParaRPr>
              </a:p>
            </p:txBody>
          </p:sp>
        </mc:Choice>
        <mc:Fallback xmlns="">
          <p:sp>
            <p:nvSpPr>
              <p:cNvPr id="17" name="ZoneTexte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1175" y="2198067"/>
                <a:ext cx="407483" cy="27699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/>
              <p:cNvSpPr txBox="1"/>
              <p:nvPr/>
            </p:nvSpPr>
            <p:spPr>
              <a:xfrm>
                <a:off x="6741778" y="3936205"/>
                <a:ext cx="42050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fr-FR" sz="1400" dirty="0" err="1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ZoneTexte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1778" y="3936205"/>
                <a:ext cx="420500" cy="30777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/>
              <p:cNvSpPr txBox="1"/>
              <p:nvPr/>
            </p:nvSpPr>
            <p:spPr>
              <a:xfrm>
                <a:off x="4604106" y="2466436"/>
                <a:ext cx="42466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fr-FR" sz="1400" dirty="0" err="1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" name="ZoneTexte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4106" y="2466436"/>
                <a:ext cx="424668" cy="30777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/>
              <p:cNvSpPr txBox="1"/>
              <p:nvPr/>
            </p:nvSpPr>
            <p:spPr>
              <a:xfrm>
                <a:off x="0" y="2768101"/>
                <a:ext cx="4802927" cy="8183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fr-FR" sz="1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r>
                        <a:rPr lang="fr-FR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func>
                        <m:funcPr>
                          <m:ctrlP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sz="1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max</m:t>
                          </m:r>
                        </m:fName>
                        <m:e>
                          <m:d>
                            <m:dPr>
                              <m:ctrlPr>
                                <a:rPr lang="fr-FR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0,</m:t>
                              </m:r>
                              <m:sSubSup>
                                <m:sSubSupPr>
                                  <m:ctrlP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fr-FR" sz="1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0,</m:t>
                                  </m:r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fr-FR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fr-FR" sz="1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0,</m:t>
                                  </m:r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fr-FR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fr-FR" sz="1400" i="1" dirty="0" smtClean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r>
                        <a:rPr lang="fr-FR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func>
                        <m:funcPr>
                          <m:ctrlP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sz="1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max</m:t>
                          </m:r>
                        </m:fName>
                        <m:e>
                          <m:d>
                            <m:dPr>
                              <m:ctrlPr>
                                <a:rPr lang="fr-FR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0,</m:t>
                              </m:r>
                              <m:sSubSup>
                                <m:sSubSupPr>
                                  <m:ctrlP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fr-FR" sz="1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1,</m:t>
                                  </m:r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fr-FR" sz="1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fr-FR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fr-FR" sz="1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14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fr-FR" sz="1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1,2</m:t>
                                  </m:r>
                                </m:sub>
                                <m:sup>
                                  <m:r>
                                    <a:rPr lang="fr-FR" sz="1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fr-FR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fr-FR" sz="1400" i="1" dirty="0" smtClean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r>
                        <a:rPr lang="fr-FR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m:rPr>
                          <m:sty m:val="p"/>
                        </m:rPr>
                        <a:rPr lang="fr-FR" sz="14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max</m:t>
                      </m:r>
                      <m:r>
                        <a:rPr lang="fr-FR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⁡(0,</m:t>
                      </m:r>
                      <m:sSubSup>
                        <m:sSubSupPr>
                          <m:ctrlP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2,</m:t>
                          </m:r>
                          <m: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sSub>
                        <m:sSubPr>
                          <m:ctrlP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fr-FR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2,</m:t>
                          </m:r>
                          <m: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sSub>
                        <m:sSubPr>
                          <m:ctrlP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fr-FR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fr-FR" sz="1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fr-FR" sz="14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ZoneText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768101"/>
                <a:ext cx="4802927" cy="818301"/>
              </a:xfrm>
              <a:prstGeom prst="rect">
                <a:avLst/>
              </a:prstGeom>
              <a:blipFill>
                <a:blip r:embed="rId15"/>
                <a:stretch>
                  <a:fillRect b="-74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ZoneTexte 29"/>
              <p:cNvSpPr txBox="1"/>
              <p:nvPr/>
            </p:nvSpPr>
            <p:spPr>
              <a:xfrm>
                <a:off x="180602" y="3691189"/>
                <a:ext cx="4684006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100" b="1" dirty="0">
                    <a:solidFill>
                      <a:schemeClr val="bg1"/>
                    </a:solidFill>
                  </a:rPr>
                  <a:t>Neurons are </a:t>
                </a:r>
                <a:r>
                  <a:rPr lang="fr-FR" sz="1100" b="1" dirty="0" err="1">
                    <a:solidFill>
                      <a:schemeClr val="bg1"/>
                    </a:solidFill>
                  </a:rPr>
                  <a:t>activated</a:t>
                </a:r>
                <a:r>
                  <a:rPr lang="fr-FR" sz="1100" b="1" dirty="0">
                    <a:solidFill>
                      <a:schemeClr val="bg1"/>
                    </a:solidFill>
                  </a:rPr>
                  <a:t>/</a:t>
                </a:r>
                <a:r>
                  <a:rPr lang="fr-FR" sz="1100" b="1" dirty="0" err="1">
                    <a:solidFill>
                      <a:schemeClr val="bg1"/>
                    </a:solidFill>
                  </a:rPr>
                  <a:t>deactivated</a:t>
                </a:r>
                <a:r>
                  <a:rPr lang="fr-FR" sz="1100" b="1" dirty="0">
                    <a:solidFill>
                      <a:schemeClr val="bg1"/>
                    </a:solidFill>
                  </a:rPr>
                  <a:t> </a:t>
                </a:r>
                <a:r>
                  <a:rPr lang="fr-FR" sz="1100" b="1" dirty="0" err="1">
                    <a:solidFill>
                      <a:schemeClr val="bg1"/>
                    </a:solidFill>
                  </a:rPr>
                  <a:t>depending</a:t>
                </a:r>
                <a:r>
                  <a:rPr lang="fr-FR" sz="1100" b="1" dirty="0">
                    <a:solidFill>
                      <a:schemeClr val="bg1"/>
                    </a:solidFill>
                  </a:rPr>
                  <a:t>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1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1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lang="fr-FR" sz="11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fr-FR" sz="1100" b="1" dirty="0">
                    <a:solidFill>
                      <a:schemeClr val="bg1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1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1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lang="fr-FR" sz="11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fr-FR" sz="1100" b="1" dirty="0">
                    <a:solidFill>
                      <a:schemeClr val="bg1"/>
                    </a:solidFill>
                  </a:rPr>
                  <a:t> </a:t>
                </a:r>
                <a:r>
                  <a:rPr lang="fr-FR" sz="1100" b="1" dirty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 8 possible </a:t>
                </a:r>
                <a:r>
                  <a:rPr lang="fr-FR" sz="1100" b="1" dirty="0" err="1">
                    <a:solidFill>
                      <a:schemeClr val="bg1"/>
                    </a:solidFill>
                    <a:sym typeface="Wingdings" panose="05000000000000000000" pitchFamily="2" charset="2"/>
                  </a:rPr>
                  <a:t>linear</a:t>
                </a:r>
                <a:r>
                  <a:rPr lang="fr-FR" sz="1100" b="1" dirty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fr-FR" sz="1100" b="1" dirty="0" err="1">
                    <a:solidFill>
                      <a:schemeClr val="bg1"/>
                    </a:solidFill>
                    <a:sym typeface="Wingdings" panose="05000000000000000000" pitchFamily="2" charset="2"/>
                  </a:rPr>
                  <a:t>combinations</a:t>
                </a:r>
                <a:endParaRPr lang="fr-FR" sz="11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0" name="ZoneTexte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602" y="3691189"/>
                <a:ext cx="4684006" cy="430887"/>
              </a:xfrm>
              <a:prstGeom prst="rect">
                <a:avLst/>
              </a:prstGeom>
              <a:blipFill>
                <a:blip r:embed="rId16"/>
                <a:stretch>
                  <a:fillRect t="-1429" b="-1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Imag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30" y="1737581"/>
            <a:ext cx="2038127" cy="920972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71" y="1744660"/>
            <a:ext cx="2038127" cy="920971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32" y="1737582"/>
            <a:ext cx="2038125" cy="920971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469" y="1734042"/>
            <a:ext cx="2038125" cy="920970"/>
          </a:xfrm>
          <a:prstGeom prst="rect">
            <a:avLst/>
          </a:prstGeom>
        </p:spPr>
      </p:pic>
      <p:pic>
        <p:nvPicPr>
          <p:cNvPr id="39" name="Image 3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71" y="1728236"/>
            <a:ext cx="2038122" cy="920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11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775" y="1411876"/>
            <a:ext cx="3590006" cy="252432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276999"/>
          </a:xfrm>
        </p:spPr>
        <p:txBody>
          <a:bodyPr/>
          <a:lstStyle/>
          <a:p>
            <a:r>
              <a:rPr lang="fr-FR" sz="2000" dirty="0" err="1"/>
              <a:t>Fidelity-based</a:t>
            </a:r>
            <a:r>
              <a:rPr lang="fr-FR" sz="2000" dirty="0"/>
              <a:t> extraction </a:t>
            </a:r>
            <a:r>
              <a:rPr lang="fr-FR" sz="2000" dirty="0" err="1"/>
              <a:t>attack</a:t>
            </a:r>
            <a:endParaRPr lang="fr-FR" sz="2000" dirty="0"/>
          </a:p>
        </p:txBody>
      </p:sp>
      <p:sp>
        <p:nvSpPr>
          <p:cNvPr id="4" name="ZoneTexte 3"/>
          <p:cNvSpPr txBox="1"/>
          <p:nvPr/>
        </p:nvSpPr>
        <p:spPr>
          <a:xfrm>
            <a:off x="214313" y="734412"/>
            <a:ext cx="80686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600" dirty="0" err="1">
                <a:solidFill>
                  <a:schemeClr val="bg1"/>
                </a:solidFill>
              </a:rPr>
              <a:t>Example</a:t>
            </a:r>
            <a:r>
              <a:rPr lang="fr-FR" sz="1600" dirty="0">
                <a:solidFill>
                  <a:schemeClr val="bg1"/>
                </a:solidFill>
              </a:rPr>
              <a:t> </a:t>
            </a:r>
            <a:r>
              <a:rPr lang="en-US" sz="1600" dirty="0">
                <a:solidFill>
                  <a:schemeClr val="bg1"/>
                </a:solidFill>
              </a:rPr>
              <a:t>“</a:t>
            </a:r>
            <a:r>
              <a:rPr lang="fr-FR" sz="1600" dirty="0">
                <a:solidFill>
                  <a:schemeClr val="bg1"/>
                </a:solidFill>
              </a:rPr>
              <a:t>model extraction </a:t>
            </a:r>
            <a:r>
              <a:rPr lang="fr-FR" sz="1600" dirty="0" err="1">
                <a:solidFill>
                  <a:schemeClr val="bg1"/>
                </a:solidFill>
              </a:rPr>
              <a:t>attack</a:t>
            </a:r>
            <a:r>
              <a:rPr lang="en-US" sz="1600" dirty="0">
                <a:solidFill>
                  <a:schemeClr val="bg1"/>
                </a:solidFill>
              </a:rPr>
              <a:t>”</a:t>
            </a:r>
            <a:endParaRPr lang="fr-FR" sz="1600" dirty="0">
              <a:solidFill>
                <a:schemeClr val="bg1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fr-FR" sz="1400" dirty="0">
                <a:solidFill>
                  <a:schemeClr val="bg1"/>
                </a:solidFill>
              </a:rPr>
              <a:t>Goal: </a:t>
            </a:r>
            <a:r>
              <a:rPr lang="fr-FR" sz="1400" dirty="0" err="1">
                <a:solidFill>
                  <a:schemeClr val="bg1"/>
                </a:solidFill>
              </a:rPr>
              <a:t>Stealing</a:t>
            </a:r>
            <a:r>
              <a:rPr lang="fr-FR" sz="1400" dirty="0">
                <a:solidFill>
                  <a:schemeClr val="bg1"/>
                </a:solidFill>
              </a:rPr>
              <a:t> IP of a model </a:t>
            </a:r>
            <a:r>
              <a:rPr lang="fr-FR" sz="1400" b="1" dirty="0">
                <a:solidFill>
                  <a:schemeClr val="bg1"/>
                </a:solidFill>
              </a:rPr>
              <a:t>AND </a:t>
            </a:r>
            <a:r>
              <a:rPr lang="fr-FR" sz="1400" dirty="0">
                <a:solidFill>
                  <a:schemeClr val="bg1"/>
                </a:solidFill>
              </a:rPr>
              <a:t>the performance of a model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402376" y="4229240"/>
            <a:ext cx="934382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fr-FR" sz="1000" dirty="0" smtClean="0">
                <a:solidFill>
                  <a:schemeClr val="bg1"/>
                </a:solidFill>
              </a:rPr>
              <a:t>‘‘High </a:t>
            </a:r>
            <a:r>
              <a:rPr lang="fr-FR" sz="1000" dirty="0" err="1" smtClean="0">
                <a:solidFill>
                  <a:schemeClr val="bg1"/>
                </a:solidFill>
              </a:rPr>
              <a:t>accuracy</a:t>
            </a:r>
            <a:r>
              <a:rPr lang="fr-FR" sz="1000" dirty="0" smtClean="0">
                <a:solidFill>
                  <a:schemeClr val="bg1"/>
                </a:solidFill>
              </a:rPr>
              <a:t> and high </a:t>
            </a:r>
            <a:r>
              <a:rPr lang="fr-FR" sz="1000" dirty="0" err="1" smtClean="0">
                <a:solidFill>
                  <a:schemeClr val="bg1"/>
                </a:solidFill>
              </a:rPr>
              <a:t>fidelity</a:t>
            </a:r>
            <a:r>
              <a:rPr lang="fr-FR" sz="1000" dirty="0" smtClean="0">
                <a:solidFill>
                  <a:schemeClr val="bg1"/>
                </a:solidFill>
              </a:rPr>
              <a:t> extraction of neural networks’’, </a:t>
            </a:r>
            <a:r>
              <a:rPr lang="fr-FR" sz="1000" dirty="0" err="1" smtClean="0">
                <a:solidFill>
                  <a:schemeClr val="bg1"/>
                </a:solidFill>
              </a:rPr>
              <a:t>Jagielski</a:t>
            </a:r>
            <a:r>
              <a:rPr lang="fr-FR" sz="1000" dirty="0" smtClean="0">
                <a:solidFill>
                  <a:schemeClr val="bg1"/>
                </a:solidFill>
              </a:rPr>
              <a:t> </a:t>
            </a:r>
            <a:r>
              <a:rPr lang="fr-FR" sz="1000" i="1" dirty="0" smtClean="0">
                <a:solidFill>
                  <a:schemeClr val="bg1"/>
                </a:solidFill>
              </a:rPr>
              <a:t>et al.</a:t>
            </a:r>
            <a:r>
              <a:rPr lang="fr-FR" sz="1000" dirty="0" smtClean="0">
                <a:solidFill>
                  <a:schemeClr val="bg1"/>
                </a:solidFill>
              </a:rPr>
              <a:t> </a:t>
            </a:r>
            <a:r>
              <a:rPr lang="fr-FR" sz="1000" dirty="0" err="1" smtClean="0">
                <a:solidFill>
                  <a:schemeClr val="bg1"/>
                </a:solidFill>
              </a:rPr>
              <a:t>Usenix</a:t>
            </a:r>
            <a:r>
              <a:rPr lang="fr-FR" sz="1000" dirty="0" smtClean="0">
                <a:solidFill>
                  <a:schemeClr val="bg1"/>
                </a:solidFill>
              </a:rPr>
              <a:t> Security 20</a:t>
            </a:r>
          </a:p>
          <a:p>
            <a:pPr lvl="1"/>
            <a:r>
              <a:rPr lang="fr-FR" sz="1000" dirty="0" smtClean="0">
                <a:solidFill>
                  <a:schemeClr val="bg1"/>
                </a:solidFill>
              </a:rPr>
              <a:t>‘‘Reverse-engineering </a:t>
            </a:r>
            <a:r>
              <a:rPr lang="fr-FR" sz="1000" dirty="0" err="1" smtClean="0">
                <a:solidFill>
                  <a:schemeClr val="bg1"/>
                </a:solidFill>
              </a:rPr>
              <a:t>deep</a:t>
            </a:r>
            <a:r>
              <a:rPr lang="fr-FR" sz="1000" dirty="0" smtClean="0">
                <a:solidFill>
                  <a:schemeClr val="bg1"/>
                </a:solidFill>
              </a:rPr>
              <a:t> </a:t>
            </a:r>
            <a:r>
              <a:rPr lang="fr-FR" sz="1000" dirty="0" err="1" smtClean="0">
                <a:solidFill>
                  <a:schemeClr val="bg1"/>
                </a:solidFill>
              </a:rPr>
              <a:t>ReLU</a:t>
            </a:r>
            <a:r>
              <a:rPr lang="fr-FR" sz="1000" dirty="0" smtClean="0">
                <a:solidFill>
                  <a:schemeClr val="bg1"/>
                </a:solidFill>
              </a:rPr>
              <a:t> networks’’, </a:t>
            </a:r>
            <a:r>
              <a:rPr lang="fr-FR" sz="1000" dirty="0" err="1" smtClean="0">
                <a:solidFill>
                  <a:schemeClr val="bg1"/>
                </a:solidFill>
              </a:rPr>
              <a:t>Rolnick</a:t>
            </a:r>
            <a:r>
              <a:rPr lang="fr-FR" sz="1000" dirty="0" smtClean="0">
                <a:solidFill>
                  <a:schemeClr val="bg1"/>
                </a:solidFill>
              </a:rPr>
              <a:t> </a:t>
            </a:r>
            <a:r>
              <a:rPr lang="fr-FR" sz="1000" i="1" dirty="0" smtClean="0">
                <a:solidFill>
                  <a:schemeClr val="bg1"/>
                </a:solidFill>
              </a:rPr>
              <a:t>et al.</a:t>
            </a:r>
            <a:r>
              <a:rPr lang="fr-FR" sz="1000" dirty="0" smtClean="0">
                <a:solidFill>
                  <a:schemeClr val="bg1"/>
                </a:solidFill>
              </a:rPr>
              <a:t> ICML 2020</a:t>
            </a:r>
          </a:p>
          <a:p>
            <a:pPr lvl="1"/>
            <a:r>
              <a:rPr lang="fr-FR" sz="1000" dirty="0">
                <a:solidFill>
                  <a:schemeClr val="bg1"/>
                </a:solidFill>
              </a:rPr>
              <a:t>‘‘</a:t>
            </a:r>
            <a:r>
              <a:rPr lang="fr-FR" sz="1000" dirty="0" err="1">
                <a:solidFill>
                  <a:schemeClr val="bg1"/>
                </a:solidFill>
              </a:rPr>
              <a:t>Cryptanalytic</a:t>
            </a:r>
            <a:r>
              <a:rPr lang="fr-FR" sz="1000" dirty="0">
                <a:solidFill>
                  <a:schemeClr val="bg1"/>
                </a:solidFill>
              </a:rPr>
              <a:t> extraction of neural network </a:t>
            </a:r>
            <a:r>
              <a:rPr lang="fr-FR" sz="1000" dirty="0" err="1">
                <a:solidFill>
                  <a:schemeClr val="bg1"/>
                </a:solidFill>
              </a:rPr>
              <a:t>models</a:t>
            </a:r>
            <a:r>
              <a:rPr lang="fr-FR" sz="1000" dirty="0">
                <a:solidFill>
                  <a:schemeClr val="bg1"/>
                </a:solidFill>
              </a:rPr>
              <a:t>’’, </a:t>
            </a:r>
            <a:r>
              <a:rPr lang="fr-FR" sz="1000" dirty="0" err="1">
                <a:solidFill>
                  <a:schemeClr val="bg1"/>
                </a:solidFill>
              </a:rPr>
              <a:t>Carlini</a:t>
            </a:r>
            <a:r>
              <a:rPr lang="fr-FR" sz="1000" dirty="0">
                <a:solidFill>
                  <a:schemeClr val="bg1"/>
                </a:solidFill>
              </a:rPr>
              <a:t> </a:t>
            </a:r>
            <a:r>
              <a:rPr lang="fr-FR" sz="1000" i="1" dirty="0">
                <a:solidFill>
                  <a:schemeClr val="bg1"/>
                </a:solidFill>
              </a:rPr>
              <a:t>et al.</a:t>
            </a:r>
            <a:r>
              <a:rPr lang="fr-FR" sz="1000" dirty="0">
                <a:solidFill>
                  <a:schemeClr val="bg1"/>
                </a:solidFill>
              </a:rPr>
              <a:t> Crypto </a:t>
            </a:r>
            <a:r>
              <a:rPr lang="fr-FR" sz="1000" dirty="0" smtClean="0">
                <a:solidFill>
                  <a:schemeClr val="bg1"/>
                </a:solidFill>
              </a:rPr>
              <a:t>2020</a:t>
            </a:r>
            <a:endParaRPr lang="fr-FR" sz="1000" dirty="0">
              <a:solidFill>
                <a:schemeClr val="bg1"/>
              </a:solidFill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29" y="1314400"/>
            <a:ext cx="2038128" cy="9209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/>
              <p:cNvSpPr txBox="1"/>
              <p:nvPr/>
            </p:nvSpPr>
            <p:spPr>
              <a:xfrm>
                <a:off x="3390370" y="1620654"/>
                <a:ext cx="32573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200" b="1" i="1" smtClean="0">
                          <a:solidFill>
                            <a:srgbClr val="33FF00"/>
                          </a:solidFill>
                          <a:latin typeface="Cambria Math" panose="02040503050406030204" pitchFamily="18" charset="0"/>
                        </a:rPr>
                        <m:t>𝒀</m:t>
                      </m:r>
                    </m:oMath>
                  </m:oMathPara>
                </a14:m>
                <a:endParaRPr lang="fr-FR" sz="1200" b="1" dirty="0" smtClean="0">
                  <a:solidFill>
                    <a:srgbClr val="33FF00"/>
                  </a:solidFill>
                </a:endParaRPr>
              </a:p>
            </p:txBody>
          </p:sp>
        </mc:Choice>
        <mc:Fallback xmlns="">
          <p:sp>
            <p:nvSpPr>
              <p:cNvPr id="15" name="ZoneTexte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0370" y="1620654"/>
                <a:ext cx="325730" cy="2769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/>
              <p:cNvSpPr txBox="1"/>
              <p:nvPr/>
            </p:nvSpPr>
            <p:spPr>
              <a:xfrm>
                <a:off x="1111175" y="1438812"/>
                <a:ext cx="40748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fr-FR" sz="1200" b="1" dirty="0" smtClean="0">
                  <a:solidFill>
                    <a:srgbClr val="33FF00"/>
                  </a:solidFill>
                </a:endParaRPr>
              </a:p>
            </p:txBody>
          </p:sp>
        </mc:Choice>
        <mc:Fallback xmlns="">
          <p:sp>
            <p:nvSpPr>
              <p:cNvPr id="16" name="ZoneTexte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1175" y="1438812"/>
                <a:ext cx="407484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/>
              <p:cNvSpPr txBox="1"/>
              <p:nvPr/>
            </p:nvSpPr>
            <p:spPr>
              <a:xfrm>
                <a:off x="1111175" y="1771347"/>
                <a:ext cx="40748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fr-FR" sz="1200" b="1" dirty="0" smtClean="0">
                  <a:solidFill>
                    <a:srgbClr val="33FF00"/>
                  </a:solidFill>
                </a:endParaRPr>
              </a:p>
            </p:txBody>
          </p:sp>
        </mc:Choice>
        <mc:Fallback xmlns="">
          <p:sp>
            <p:nvSpPr>
              <p:cNvPr id="17" name="ZoneTexte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1175" y="1771347"/>
                <a:ext cx="407483" cy="2769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/>
              <p:cNvSpPr txBox="1"/>
              <p:nvPr/>
            </p:nvSpPr>
            <p:spPr>
              <a:xfrm>
                <a:off x="6741778" y="3936205"/>
                <a:ext cx="42050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fr-FR" sz="1400" dirty="0" err="1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ZoneTexte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1778" y="3936205"/>
                <a:ext cx="420500" cy="3077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/>
              <p:cNvSpPr txBox="1"/>
              <p:nvPr/>
            </p:nvSpPr>
            <p:spPr>
              <a:xfrm>
                <a:off x="4604106" y="2466436"/>
                <a:ext cx="42466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fr-FR" sz="1400" dirty="0" err="1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" name="ZoneTexte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4106" y="2466436"/>
                <a:ext cx="424668" cy="3077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ZoneTexte 94"/>
              <p:cNvSpPr txBox="1"/>
              <p:nvPr/>
            </p:nvSpPr>
            <p:spPr>
              <a:xfrm>
                <a:off x="0" y="2768101"/>
                <a:ext cx="4802927" cy="8183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fr-FR" sz="1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r>
                        <a:rPr lang="fr-FR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func>
                        <m:funcPr>
                          <m:ctrlP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sz="1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max</m:t>
                          </m:r>
                        </m:fName>
                        <m:e>
                          <m:d>
                            <m:dPr>
                              <m:ctrlPr>
                                <a:rPr lang="fr-FR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0,</m:t>
                              </m:r>
                              <m:sSubSup>
                                <m:sSubSupPr>
                                  <m:ctrlP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fr-FR" sz="1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0,</m:t>
                                  </m:r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fr-FR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fr-FR" sz="1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0,</m:t>
                                  </m:r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fr-FR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fr-FR" sz="1400" i="1" dirty="0" smtClean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r>
                        <a:rPr lang="fr-FR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func>
                        <m:funcPr>
                          <m:ctrlP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sz="1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max</m:t>
                          </m:r>
                        </m:fName>
                        <m:e>
                          <m:d>
                            <m:dPr>
                              <m:ctrlPr>
                                <a:rPr lang="fr-FR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0,</m:t>
                              </m:r>
                              <m:sSubSup>
                                <m:sSubSupPr>
                                  <m:ctrlP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fr-FR" sz="1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1,</m:t>
                                  </m:r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fr-FR" sz="1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fr-FR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fr-FR" sz="1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14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fr-FR" sz="1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1,2</m:t>
                                  </m:r>
                                </m:sub>
                                <m:sup>
                                  <m:r>
                                    <a:rPr lang="fr-FR" sz="1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fr-FR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fr-FR" sz="1400" i="1" dirty="0" smtClean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r>
                        <a:rPr lang="fr-FR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m:rPr>
                          <m:sty m:val="p"/>
                        </m:rPr>
                        <a:rPr lang="fr-FR" sz="14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max</m:t>
                      </m:r>
                      <m:r>
                        <a:rPr lang="fr-FR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⁡(0,</m:t>
                      </m:r>
                      <m:sSubSup>
                        <m:sSubSupPr>
                          <m:ctrlP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2,1</m:t>
                          </m:r>
                        </m:sub>
                        <m:sup>
                          <m: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sSub>
                        <m:sSubPr>
                          <m:ctrlP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fr-FR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2,2</m:t>
                          </m:r>
                        </m:sub>
                        <m:sup>
                          <m: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sSub>
                        <m:sSubPr>
                          <m:ctrlP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fr-FR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fr-FR" sz="1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fr-FR" sz="14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5" name="ZoneTexte 9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768101"/>
                <a:ext cx="4802927" cy="818301"/>
              </a:xfrm>
              <a:prstGeom prst="rect">
                <a:avLst/>
              </a:prstGeom>
              <a:blipFill>
                <a:blip r:embed="rId9"/>
                <a:stretch>
                  <a:fillRect b="-74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à coins arrondis 5"/>
          <p:cNvSpPr/>
          <p:nvPr/>
        </p:nvSpPr>
        <p:spPr>
          <a:xfrm>
            <a:off x="1000125" y="3300413"/>
            <a:ext cx="2814638" cy="285989"/>
          </a:xfrm>
          <a:prstGeom prst="roundRect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106" name="Rectangle à coins arrondis 105"/>
          <p:cNvSpPr/>
          <p:nvPr/>
        </p:nvSpPr>
        <p:spPr>
          <a:xfrm>
            <a:off x="2323069" y="1949384"/>
            <a:ext cx="341889" cy="285989"/>
          </a:xfrm>
          <a:prstGeom prst="roundRect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9" name="Rectangle à coins arrondis 8"/>
          <p:cNvSpPr/>
          <p:nvPr/>
        </p:nvSpPr>
        <p:spPr>
          <a:xfrm>
            <a:off x="6394156" y="2950330"/>
            <a:ext cx="1888784" cy="405161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107" name="Rectangle à coins arrondis 106"/>
          <p:cNvSpPr/>
          <p:nvPr/>
        </p:nvSpPr>
        <p:spPr>
          <a:xfrm rot="20374529">
            <a:off x="5115658" y="2560146"/>
            <a:ext cx="3495436" cy="114734"/>
          </a:xfrm>
          <a:prstGeom prst="roundRect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6419643" y="2979090"/>
                <a:ext cx="1837811" cy="3295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2,1</m:t>
                          </m:r>
                        </m:sub>
                        <m:sup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sSub>
                        <m:sSubPr>
                          <m:ctrlP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fr-FR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2,2</m:t>
                          </m:r>
                        </m:sub>
                        <m:sup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sSub>
                        <m:sSubPr>
                          <m:ctrlP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fr-FR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fr-FR" sz="14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fr-FR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9643" y="2979090"/>
                <a:ext cx="1837811" cy="3295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8" name="Rectangle à coins arrondis 107"/>
          <p:cNvSpPr/>
          <p:nvPr/>
        </p:nvSpPr>
        <p:spPr>
          <a:xfrm>
            <a:off x="5602163" y="1768476"/>
            <a:ext cx="1888784" cy="405161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Rectangle 108"/>
              <p:cNvSpPr/>
              <p:nvPr/>
            </p:nvSpPr>
            <p:spPr>
              <a:xfrm>
                <a:off x="6419643" y="1817167"/>
                <a:ext cx="33374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fr-FR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9" name="Rectangle 10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9643" y="1817167"/>
                <a:ext cx="333746" cy="30777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027785" y="2475298"/>
                <a:ext cx="2747355" cy="3974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fr-FR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2,1</m:t>
                          </m:r>
                        </m:sub>
                        <m:sup>
                          <m: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sSub>
                        <m:sSubPr>
                          <m:ctrlPr>
                            <a:rPr lang="fr-F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fr-F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2,2</m:t>
                          </m:r>
                        </m:sub>
                        <m:sup>
                          <m: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sSub>
                        <m:sSubPr>
                          <m:ctrlP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fr-F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fr-FR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785" y="2475298"/>
                <a:ext cx="2747355" cy="39748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0" name="Connecteur droit avec flèche 109"/>
          <p:cNvCxnSpPr>
            <a:stCxn id="10" idx="2"/>
            <a:endCxn id="111" idx="0"/>
          </p:cNvCxnSpPr>
          <p:nvPr/>
        </p:nvCxnSpPr>
        <p:spPr>
          <a:xfrm flipH="1">
            <a:off x="2401462" y="2872779"/>
            <a:ext cx="1" cy="254807"/>
          </a:xfrm>
          <a:prstGeom prst="straightConnector1">
            <a:avLst/>
          </a:prstGeom>
          <a:ln w="9525" cmpd="sng">
            <a:solidFill>
              <a:schemeClr val="bg1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Rectangle 110"/>
              <p:cNvSpPr/>
              <p:nvPr/>
            </p:nvSpPr>
            <p:spPr>
              <a:xfrm>
                <a:off x="1220754" y="3127586"/>
                <a:ext cx="2361416" cy="7482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fr-FR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2,1</m:t>
                              </m:r>
                            </m:sub>
                            <m:sup>
                              <m: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2,2</m:t>
                              </m:r>
                            </m:sub>
                            <m:sup>
                              <m: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</m:den>
                      </m:f>
                      <m:sSub>
                        <m:sSubPr>
                          <m:ctrlPr>
                            <a:rPr lang="fr-F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fr-F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2,2</m:t>
                              </m:r>
                            </m:sub>
                            <m:sup>
                              <m: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fr-FR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1" name="Rectangle 1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0754" y="3127586"/>
                <a:ext cx="2361416" cy="74828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6333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6" grpId="0" animBg="1"/>
      <p:bldP spid="6" grpId="1" animBg="1"/>
      <p:bldP spid="106" grpId="0" animBg="1"/>
      <p:bldP spid="9" grpId="0" animBg="1"/>
      <p:bldP spid="107" grpId="0" animBg="1"/>
      <p:bldP spid="8" grpId="0"/>
      <p:bldP spid="108" grpId="0" animBg="1"/>
      <p:bldP spid="109" grpId="0"/>
      <p:bldP spid="10" grpId="0"/>
      <p:bldP spid="1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2225435"/>
            <a:ext cx="8674683" cy="553998"/>
          </a:xfrm>
        </p:spPr>
        <p:txBody>
          <a:bodyPr/>
          <a:lstStyle/>
          <a:p>
            <a:r>
              <a:rPr lang="fr-FR" sz="2000" dirty="0" err="1" smtClean="0"/>
              <a:t>Using</a:t>
            </a:r>
            <a:r>
              <a:rPr lang="fr-FR" sz="2000" dirty="0" smtClean="0"/>
              <a:t> </a:t>
            </a:r>
            <a:r>
              <a:rPr lang="fr-FR" sz="2000" dirty="0" err="1" smtClean="0"/>
              <a:t>side-channel</a:t>
            </a:r>
            <a:r>
              <a:rPr lang="fr-FR" sz="2000" dirty="0" smtClean="0"/>
              <a:t> </a:t>
            </a:r>
            <a:r>
              <a:rPr lang="fr-FR" sz="2000" dirty="0" err="1"/>
              <a:t>a</a:t>
            </a:r>
            <a:r>
              <a:rPr lang="fr-FR" sz="2000" dirty="0" err="1" smtClean="0"/>
              <a:t>ttacks</a:t>
            </a:r>
            <a:r>
              <a:rPr lang="fr-FR" sz="2000" dirty="0" smtClean="0"/>
              <a:t> to </a:t>
            </a:r>
            <a:r>
              <a:rPr lang="fr-FR" sz="2000" dirty="0" err="1" smtClean="0"/>
              <a:t>extract</a:t>
            </a:r>
            <a:r>
              <a:rPr lang="fr-FR" sz="2000" dirty="0" smtClean="0"/>
              <a:t> the </a:t>
            </a:r>
            <a:r>
              <a:rPr lang="fr-FR" sz="2000" dirty="0" err="1" smtClean="0"/>
              <a:t>critical</a:t>
            </a:r>
            <a:r>
              <a:rPr lang="fr-FR" sz="2000" dirty="0" smtClean="0"/>
              <a:t> points</a:t>
            </a:r>
            <a:br>
              <a:rPr lang="fr-FR" sz="2000" dirty="0" smtClean="0"/>
            </a:br>
            <a:r>
              <a:rPr lang="fr-FR" sz="2000" dirty="0" smtClean="0"/>
              <a:t>(Attack </a:t>
            </a:r>
            <a:r>
              <a:rPr lang="fr-FR" sz="2000" dirty="0" err="1" smtClean="0"/>
              <a:t>overview</a:t>
            </a:r>
            <a:r>
              <a:rPr lang="fr-FR" sz="2000" dirty="0"/>
              <a:t>)</a:t>
            </a:r>
            <a:r>
              <a:rPr lang="fr-FR" sz="2000" dirty="0" smtClean="0"/>
              <a:t> 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49858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21"/>
          <p:cNvSpPr txBox="1">
            <a:spLocks/>
          </p:cNvSpPr>
          <p:nvPr/>
        </p:nvSpPr>
        <p:spPr>
          <a:xfrm>
            <a:off x="177798" y="395557"/>
            <a:ext cx="8761932" cy="4241218"/>
          </a:xfrm>
          <a:prstGeom prst="rect">
            <a:avLst/>
          </a:prstGeom>
        </p:spPr>
        <p:txBody>
          <a:bodyPr/>
          <a:lstStyle>
            <a:lvl1pPr marL="168275" indent="-168275" algn="l" defTabSz="3429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525"/>
              </a:spcAft>
              <a:buClr>
                <a:schemeClr val="bg2"/>
              </a:buClr>
              <a:buSzPct val="90000"/>
              <a:buFont typeface="Century Gothic" panose="020B0502020202020204" pitchFamily="34" charset="0"/>
              <a:buChar char="▌"/>
              <a:tabLst>
                <a:tab pos="739379" algn="l"/>
              </a:tabLst>
              <a:defRPr lang="fr-FR" sz="1800" b="1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4488" indent="-176213" algn="l" defTabSz="342900" rtl="0" eaLnBrk="1" latinLnBrk="0" hangingPunct="1">
              <a:spcBef>
                <a:spcPts val="225"/>
              </a:spcBef>
              <a:spcAft>
                <a:spcPts val="450"/>
              </a:spcAft>
              <a:buSzPct val="100000"/>
              <a:buFontTx/>
              <a:buBlip>
                <a:blip r:embed="rId2"/>
              </a:buBlip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12713" algn="l" defTabSz="342900" rtl="0" eaLnBrk="1" latinLnBrk="0" hangingPunct="1">
              <a:spcBef>
                <a:spcPts val="0"/>
              </a:spcBef>
              <a:spcAft>
                <a:spcPts val="150"/>
              </a:spcAft>
              <a:buSzPct val="100000"/>
              <a:buFont typeface="Lucida Grande"/>
              <a:buChar char="-"/>
              <a:tabLst/>
              <a:defRPr sz="15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en-US" dirty="0">
              <a:latin typeface="Open Sans"/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EFE275E5-F4F0-880E-58E1-5E94713AB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65" y="193272"/>
            <a:ext cx="8674683" cy="332399"/>
          </a:xfrm>
        </p:spPr>
        <p:txBody>
          <a:bodyPr/>
          <a:lstStyle/>
          <a:p>
            <a:r>
              <a:rPr lang="fr-FR" dirty="0" err="1" smtClean="0"/>
              <a:t>Context</a:t>
            </a:r>
            <a:endParaRPr lang="en-GB" sz="1200" b="0" spc="300" dirty="0">
              <a:solidFill>
                <a:schemeClr val="bg1"/>
              </a:solidFill>
              <a:latin typeface="Century Gothic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8015" y="4680901"/>
            <a:ext cx="841205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smtClean="0">
                <a:solidFill>
                  <a:schemeClr val="bg1"/>
                </a:solidFill>
              </a:rPr>
              <a:t>* </a:t>
            </a:r>
            <a:r>
              <a:rPr lang="en-US" sz="1000" dirty="0" smtClean="0">
                <a:solidFill>
                  <a:schemeClr val="bg1"/>
                </a:solidFill>
              </a:rPr>
              <a:t>https://artificialintelligenceact.eu/the-act/</a:t>
            </a:r>
            <a:endParaRPr lang="fr-FR" sz="1000" dirty="0">
              <a:solidFill>
                <a:schemeClr val="bg1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354487" y="592936"/>
            <a:ext cx="8499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smtClean="0">
                <a:solidFill>
                  <a:schemeClr val="bg1"/>
                </a:solidFill>
              </a:rPr>
              <a:t>AI </a:t>
            </a:r>
            <a:r>
              <a:rPr lang="fr-FR" u="sng" dirty="0" err="1" smtClean="0">
                <a:solidFill>
                  <a:schemeClr val="bg1"/>
                </a:solidFill>
              </a:rPr>
              <a:t>Act</a:t>
            </a:r>
            <a:r>
              <a:rPr lang="fr-FR" u="sng" dirty="0" smtClean="0">
                <a:solidFill>
                  <a:schemeClr val="bg1"/>
                </a:solidFill>
              </a:rPr>
              <a:t>*, </a:t>
            </a:r>
            <a:r>
              <a:rPr lang="fr-FR" u="sng" dirty="0" err="1">
                <a:solidFill>
                  <a:schemeClr val="bg1"/>
                </a:solidFill>
              </a:rPr>
              <a:t>k</a:t>
            </a:r>
            <a:r>
              <a:rPr lang="fr-FR" u="sng" dirty="0" err="1" smtClean="0">
                <a:solidFill>
                  <a:schemeClr val="bg1"/>
                </a:solidFill>
              </a:rPr>
              <a:t>esako</a:t>
            </a:r>
            <a:r>
              <a:rPr lang="fr-FR" u="sng" dirty="0" smtClean="0">
                <a:solidFill>
                  <a:schemeClr val="bg1"/>
                </a:solidFill>
              </a:rPr>
              <a:t> ?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522417" y="919583"/>
            <a:ext cx="8197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bg1"/>
                </a:solidFill>
              </a:rPr>
              <a:t>Creation of regulations ranging from CE marking to a marketing ban on AI systems and models placed on the market.</a:t>
            </a:r>
            <a:endParaRPr lang="en-US" sz="1600" dirty="0" smtClean="0">
              <a:solidFill>
                <a:schemeClr val="bg1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308015" y="1937835"/>
            <a:ext cx="8499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chemeClr val="bg1"/>
                </a:solidFill>
              </a:rPr>
              <a:t>AI </a:t>
            </a:r>
            <a:r>
              <a:rPr lang="en-US" u="sng" dirty="0">
                <a:solidFill>
                  <a:schemeClr val="bg1"/>
                </a:solidFill>
              </a:rPr>
              <a:t>Act, who is </a:t>
            </a:r>
            <a:r>
              <a:rPr lang="en-US" u="sng" dirty="0" smtClean="0">
                <a:solidFill>
                  <a:schemeClr val="bg1"/>
                </a:solidFill>
              </a:rPr>
              <a:t>affected</a:t>
            </a:r>
            <a:r>
              <a:rPr lang="fr-FR" u="sng" dirty="0" smtClean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475945" y="2264482"/>
            <a:ext cx="8197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bg1"/>
                </a:solidFill>
              </a:rPr>
              <a:t>All suppliers, </a:t>
            </a:r>
            <a:r>
              <a:rPr lang="en-US" sz="1600" dirty="0" smtClean="0">
                <a:solidFill>
                  <a:schemeClr val="bg1"/>
                </a:solidFill>
              </a:rPr>
              <a:t>developers </a:t>
            </a:r>
            <a:r>
              <a:rPr lang="en-US" sz="1600" dirty="0">
                <a:solidFill>
                  <a:schemeClr val="bg1"/>
                </a:solidFill>
              </a:rPr>
              <a:t>and distributors of AI systems </a:t>
            </a:r>
            <a:r>
              <a:rPr lang="en-US" sz="1600" dirty="0" smtClean="0">
                <a:solidFill>
                  <a:schemeClr val="bg1"/>
                </a:solidFill>
              </a:rPr>
              <a:t>whose </a:t>
            </a:r>
            <a:r>
              <a:rPr lang="en-US" sz="1600" dirty="0">
                <a:solidFill>
                  <a:schemeClr val="bg1"/>
                </a:solidFill>
              </a:rPr>
              <a:t>head office is in the EU or who market solutions in the EU.</a:t>
            </a:r>
            <a:endParaRPr lang="en-US" sz="1600" dirty="0" smtClean="0">
              <a:solidFill>
                <a:schemeClr val="bg1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354487" y="3145872"/>
            <a:ext cx="8499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chemeClr val="bg1"/>
                </a:solidFill>
              </a:rPr>
              <a:t>AI Act, which systems are affected?</a:t>
            </a:r>
            <a:endParaRPr lang="fr-FR" u="sng" dirty="0" smtClean="0">
              <a:solidFill>
                <a:schemeClr val="bg1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522417" y="3472519"/>
            <a:ext cx="81976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bg1"/>
                </a:solidFill>
              </a:rPr>
              <a:t>AI at unacceptable </a:t>
            </a:r>
            <a:r>
              <a:rPr lang="en-US" sz="1600" dirty="0" smtClean="0">
                <a:solidFill>
                  <a:schemeClr val="bg1"/>
                </a:solidFill>
              </a:rPr>
              <a:t>risk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 smtClean="0">
                <a:solidFill>
                  <a:schemeClr val="bg1"/>
                </a:solidFill>
              </a:rPr>
              <a:t>High-risk AI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 smtClean="0">
                <a:solidFill>
                  <a:schemeClr val="bg1"/>
                </a:solidFill>
              </a:rPr>
              <a:t>Low-risk AI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 smtClean="0">
                <a:solidFill>
                  <a:schemeClr val="bg1"/>
                </a:solidFill>
              </a:rPr>
              <a:t>Minimal-risk AI</a:t>
            </a:r>
          </a:p>
        </p:txBody>
      </p:sp>
      <p:sp>
        <p:nvSpPr>
          <p:cNvPr id="11" name="Rectangle à coins arrondis 10"/>
          <p:cNvSpPr/>
          <p:nvPr/>
        </p:nvSpPr>
        <p:spPr>
          <a:xfrm>
            <a:off x="3796197" y="3642941"/>
            <a:ext cx="3503237" cy="49703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3780737" y="3659705"/>
            <a:ext cx="39217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Ensure robustness, accuracy and resilience to cyber-attacks</a:t>
            </a:r>
          </a:p>
        </p:txBody>
      </p:sp>
      <p:cxnSp>
        <p:nvCxnSpPr>
          <p:cNvPr id="3" name="Connecteur droit avec flèche 2"/>
          <p:cNvCxnSpPr/>
          <p:nvPr/>
        </p:nvCxnSpPr>
        <p:spPr>
          <a:xfrm>
            <a:off x="2049517" y="3889149"/>
            <a:ext cx="1731220" cy="0"/>
          </a:xfrm>
          <a:prstGeom prst="straightConnector1">
            <a:avLst/>
          </a:prstGeom>
          <a:ln w="9525" cmpd="sng">
            <a:solidFill>
              <a:srgbClr val="FF0000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038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/>
      <p:bldP spid="1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775" y="1411876"/>
            <a:ext cx="3590006" cy="252432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276999"/>
          </a:xfrm>
        </p:spPr>
        <p:txBody>
          <a:bodyPr/>
          <a:lstStyle/>
          <a:p>
            <a:r>
              <a:rPr lang="fr-FR" sz="2000" dirty="0" err="1"/>
              <a:t>Fidelity-based</a:t>
            </a:r>
            <a:r>
              <a:rPr lang="fr-FR" sz="2000" dirty="0"/>
              <a:t> extraction </a:t>
            </a:r>
            <a:r>
              <a:rPr lang="fr-FR" sz="2000" dirty="0" err="1"/>
              <a:t>attack</a:t>
            </a:r>
            <a:endParaRPr lang="fr-FR" sz="2000" dirty="0"/>
          </a:p>
        </p:txBody>
      </p:sp>
      <p:sp>
        <p:nvSpPr>
          <p:cNvPr id="4" name="ZoneTexte 3"/>
          <p:cNvSpPr txBox="1"/>
          <p:nvPr/>
        </p:nvSpPr>
        <p:spPr>
          <a:xfrm>
            <a:off x="214313" y="734412"/>
            <a:ext cx="80686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600" dirty="0" err="1">
                <a:solidFill>
                  <a:schemeClr val="bg1"/>
                </a:solidFill>
              </a:rPr>
              <a:t>Example</a:t>
            </a:r>
            <a:r>
              <a:rPr lang="fr-FR" sz="1600" dirty="0">
                <a:solidFill>
                  <a:schemeClr val="bg1"/>
                </a:solidFill>
              </a:rPr>
              <a:t> </a:t>
            </a:r>
            <a:r>
              <a:rPr lang="en-US" sz="1600" dirty="0">
                <a:solidFill>
                  <a:schemeClr val="bg1"/>
                </a:solidFill>
              </a:rPr>
              <a:t>“</a:t>
            </a:r>
            <a:r>
              <a:rPr lang="fr-FR" sz="1600" dirty="0">
                <a:solidFill>
                  <a:schemeClr val="bg1"/>
                </a:solidFill>
              </a:rPr>
              <a:t>model extraction </a:t>
            </a:r>
            <a:r>
              <a:rPr lang="fr-FR" sz="1600" dirty="0" err="1">
                <a:solidFill>
                  <a:schemeClr val="bg1"/>
                </a:solidFill>
              </a:rPr>
              <a:t>attack</a:t>
            </a:r>
            <a:r>
              <a:rPr lang="en-US" sz="1600" dirty="0">
                <a:solidFill>
                  <a:schemeClr val="bg1"/>
                </a:solidFill>
              </a:rPr>
              <a:t>”</a:t>
            </a:r>
            <a:endParaRPr lang="fr-FR" sz="1600" dirty="0">
              <a:solidFill>
                <a:schemeClr val="bg1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fr-FR" sz="1400" dirty="0">
                <a:solidFill>
                  <a:schemeClr val="bg1"/>
                </a:solidFill>
              </a:rPr>
              <a:t>Goal: </a:t>
            </a:r>
            <a:r>
              <a:rPr lang="fr-FR" sz="1400" dirty="0" err="1">
                <a:solidFill>
                  <a:schemeClr val="bg1"/>
                </a:solidFill>
              </a:rPr>
              <a:t>Stealing</a:t>
            </a:r>
            <a:r>
              <a:rPr lang="fr-FR" sz="1400" dirty="0">
                <a:solidFill>
                  <a:schemeClr val="bg1"/>
                </a:solidFill>
              </a:rPr>
              <a:t> IP of a model </a:t>
            </a:r>
            <a:r>
              <a:rPr lang="fr-FR" sz="1400" b="1" dirty="0">
                <a:solidFill>
                  <a:schemeClr val="bg1"/>
                </a:solidFill>
              </a:rPr>
              <a:t>AND </a:t>
            </a:r>
            <a:r>
              <a:rPr lang="fr-FR" sz="1400" dirty="0">
                <a:solidFill>
                  <a:schemeClr val="bg1"/>
                </a:solidFill>
              </a:rPr>
              <a:t>the performance of a model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29" y="1314400"/>
            <a:ext cx="2038128" cy="9209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/>
              <p:cNvSpPr txBox="1"/>
              <p:nvPr/>
            </p:nvSpPr>
            <p:spPr>
              <a:xfrm>
                <a:off x="3390370" y="1620654"/>
                <a:ext cx="32573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200" b="1" i="1" smtClean="0">
                          <a:solidFill>
                            <a:srgbClr val="33FF00"/>
                          </a:solidFill>
                          <a:latin typeface="Cambria Math" panose="02040503050406030204" pitchFamily="18" charset="0"/>
                        </a:rPr>
                        <m:t>𝒀</m:t>
                      </m:r>
                    </m:oMath>
                  </m:oMathPara>
                </a14:m>
                <a:endParaRPr lang="fr-FR" sz="1200" b="1" dirty="0" smtClean="0">
                  <a:solidFill>
                    <a:srgbClr val="33FF00"/>
                  </a:solidFill>
                </a:endParaRPr>
              </a:p>
            </p:txBody>
          </p:sp>
        </mc:Choice>
        <mc:Fallback xmlns="">
          <p:sp>
            <p:nvSpPr>
              <p:cNvPr id="15" name="ZoneTexte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0370" y="1620654"/>
                <a:ext cx="325730" cy="2769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/>
              <p:cNvSpPr txBox="1"/>
              <p:nvPr/>
            </p:nvSpPr>
            <p:spPr>
              <a:xfrm>
                <a:off x="1111175" y="1438812"/>
                <a:ext cx="40748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fr-FR" sz="1200" b="1" dirty="0" smtClean="0">
                  <a:solidFill>
                    <a:srgbClr val="33FF00"/>
                  </a:solidFill>
                </a:endParaRPr>
              </a:p>
            </p:txBody>
          </p:sp>
        </mc:Choice>
        <mc:Fallback xmlns="">
          <p:sp>
            <p:nvSpPr>
              <p:cNvPr id="16" name="ZoneTexte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1175" y="1438812"/>
                <a:ext cx="407484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/>
              <p:cNvSpPr txBox="1"/>
              <p:nvPr/>
            </p:nvSpPr>
            <p:spPr>
              <a:xfrm>
                <a:off x="1111175" y="1771347"/>
                <a:ext cx="40748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fr-FR" sz="1200" b="1" dirty="0" smtClean="0">
                  <a:solidFill>
                    <a:srgbClr val="33FF00"/>
                  </a:solidFill>
                </a:endParaRPr>
              </a:p>
            </p:txBody>
          </p:sp>
        </mc:Choice>
        <mc:Fallback xmlns="">
          <p:sp>
            <p:nvSpPr>
              <p:cNvPr id="17" name="ZoneTexte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1175" y="1771347"/>
                <a:ext cx="407483" cy="2769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llipse 2"/>
          <p:cNvSpPr/>
          <p:nvPr/>
        </p:nvSpPr>
        <p:spPr>
          <a:xfrm>
            <a:off x="5829300" y="2142531"/>
            <a:ext cx="60841" cy="6118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ZoneTexte 27"/>
              <p:cNvSpPr txBox="1"/>
              <p:nvPr/>
            </p:nvSpPr>
            <p:spPr>
              <a:xfrm>
                <a:off x="6690048" y="2142531"/>
                <a:ext cx="348942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05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05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fr-FR" sz="105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fr-FR" sz="1050" dirty="0" err="1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8" name="ZoneTexte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0048" y="2142531"/>
                <a:ext cx="348942" cy="25391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Ellipse 25"/>
          <p:cNvSpPr/>
          <p:nvPr/>
        </p:nvSpPr>
        <p:spPr>
          <a:xfrm>
            <a:off x="6834099" y="2137725"/>
            <a:ext cx="60841" cy="61183"/>
          </a:xfrm>
          <a:prstGeom prst="ellipse">
            <a:avLst/>
          </a:prstGeom>
          <a:solidFill>
            <a:srgbClr val="7030A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/>
              <p:cNvSpPr txBox="1"/>
              <p:nvPr/>
            </p:nvSpPr>
            <p:spPr>
              <a:xfrm>
                <a:off x="5679061" y="1911512"/>
                <a:ext cx="361317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05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05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fr-FR" sz="105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fr-FR" sz="1050" dirty="0" err="1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ZoneText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9061" y="1911512"/>
                <a:ext cx="361317" cy="2616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ZoneTexte 40"/>
              <p:cNvSpPr txBox="1"/>
              <p:nvPr/>
            </p:nvSpPr>
            <p:spPr>
              <a:xfrm>
                <a:off x="214313" y="2203855"/>
                <a:ext cx="4375177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600" dirty="0" smtClean="0">
                    <a:solidFill>
                      <a:schemeClr val="bg1"/>
                    </a:solidFill>
                  </a:rPr>
                  <a:t>Algorithm</a:t>
                </a:r>
              </a:p>
              <a:p>
                <a:pPr lvl="1"/>
                <a:r>
                  <a:rPr lang="fr-FR" sz="1100" dirty="0" smtClean="0">
                    <a:solidFill>
                      <a:schemeClr val="bg1"/>
                    </a:solidFill>
                  </a:rPr>
                  <a:t>1) </a:t>
                </a:r>
                <a:r>
                  <a:rPr lang="fr-FR" sz="1100" dirty="0" err="1" smtClean="0">
                    <a:solidFill>
                      <a:schemeClr val="bg1"/>
                    </a:solidFill>
                  </a:rPr>
                  <a:t>Draw</a:t>
                </a:r>
                <a:r>
                  <a:rPr lang="fr-FR" sz="1100" dirty="0" smtClean="0">
                    <a:solidFill>
                      <a:schemeClr val="bg1"/>
                    </a:solidFill>
                  </a:rPr>
                  <a:t> 2 points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fr-FR" sz="11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1100" dirty="0" smtClean="0">
                    <a:solidFill>
                      <a:schemeClr val="bg1"/>
                    </a:solidFill>
                  </a:rPr>
                  <a:t> and capture the </a:t>
                </a:r>
                <a:r>
                  <a:rPr lang="fr-FR" sz="1100" dirty="0" err="1" smtClean="0">
                    <a:solidFill>
                      <a:schemeClr val="bg1"/>
                    </a:solidFill>
                  </a:rPr>
                  <a:t>physical</a:t>
                </a:r>
                <a:r>
                  <a:rPr lang="fr-FR" sz="1100" dirty="0" smtClean="0">
                    <a:solidFill>
                      <a:schemeClr val="bg1"/>
                    </a:solidFill>
                  </a:rPr>
                  <a:t> signal </a:t>
                </a:r>
                <a14:m>
                  <m:oMath xmlns:m="http://schemas.openxmlformats.org/officeDocument/2006/math">
                    <m:r>
                      <a:rPr lang="fr-FR" sz="11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fr-FR" sz="11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FR" sz="11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1100" dirty="0" smtClean="0">
                    <a:solidFill>
                      <a:schemeClr val="bg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fr-FR" sz="11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fr-FR" sz="11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fr-FR" sz="11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fr-FR" sz="1100" dirty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1" name="ZoneTexte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313" y="2203855"/>
                <a:ext cx="4375177" cy="677108"/>
              </a:xfrm>
              <a:prstGeom prst="rect">
                <a:avLst/>
              </a:prstGeom>
              <a:blipFill>
                <a:blip r:embed="rId12"/>
                <a:stretch>
                  <a:fillRect l="-557" t="-2703" r="-557" b="-540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Ellipse 41"/>
          <p:cNvSpPr/>
          <p:nvPr/>
        </p:nvSpPr>
        <p:spPr>
          <a:xfrm>
            <a:off x="6376657" y="2143069"/>
            <a:ext cx="60841" cy="6118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ZoneTexte 42"/>
              <p:cNvSpPr txBox="1"/>
              <p:nvPr/>
            </p:nvSpPr>
            <p:spPr>
              <a:xfrm>
                <a:off x="6226418" y="1912050"/>
                <a:ext cx="352084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05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05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fr-FR" sz="105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fr-FR" sz="1050" dirty="0" err="1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3" name="ZoneTexte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6418" y="1912050"/>
                <a:ext cx="352084" cy="25391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ZoneTexte 33"/>
              <p:cNvSpPr txBox="1"/>
              <p:nvPr/>
            </p:nvSpPr>
            <p:spPr>
              <a:xfrm>
                <a:off x="205446" y="2893837"/>
                <a:ext cx="4577133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1"/>
                <a:r>
                  <a:rPr lang="fr-FR" sz="1100" dirty="0" smtClean="0">
                    <a:solidFill>
                      <a:schemeClr val="bg1"/>
                    </a:solidFill>
                  </a:rPr>
                  <a:t>2) </a:t>
                </a:r>
                <a:r>
                  <a:rPr lang="fr-FR" sz="1100" dirty="0" err="1" smtClean="0">
                    <a:solidFill>
                      <a:schemeClr val="bg1"/>
                    </a:solidFill>
                  </a:rPr>
                  <a:t>From</a:t>
                </a:r>
                <a:r>
                  <a:rPr lang="fr-FR" sz="1100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fr-FR" sz="11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fr-FR" sz="11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FR" sz="11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1100" dirty="0">
                    <a:solidFill>
                      <a:schemeClr val="bg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fr-FR" sz="11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fr-FR" sz="11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fr-FR" sz="11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1100" dirty="0" smtClean="0">
                    <a:solidFill>
                      <a:schemeClr val="bg1"/>
                    </a:solidFill>
                  </a:rPr>
                  <a:t>, use SCA to </a:t>
                </a:r>
                <a:r>
                  <a:rPr lang="fr-FR" sz="1100" dirty="0" err="1" smtClean="0">
                    <a:solidFill>
                      <a:schemeClr val="bg1"/>
                    </a:solidFill>
                  </a:rPr>
                  <a:t>identify</a:t>
                </a:r>
                <a:r>
                  <a:rPr lang="fr-FR" sz="1100" dirty="0" smtClean="0">
                    <a:solidFill>
                      <a:schemeClr val="bg1"/>
                    </a:solidFill>
                  </a:rPr>
                  <a:t> if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fr-FR" sz="11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1100" dirty="0" smtClean="0">
                    <a:solidFill>
                      <a:schemeClr val="bg1"/>
                    </a:solidFill>
                  </a:rPr>
                  <a:t> are in the </a:t>
                </a:r>
                <a:r>
                  <a:rPr lang="fr-FR" sz="1100" dirty="0" err="1" smtClean="0">
                    <a:solidFill>
                      <a:schemeClr val="bg1"/>
                    </a:solidFill>
                  </a:rPr>
                  <a:t>same</a:t>
                </a:r>
                <a:r>
                  <a:rPr lang="fr-FR" sz="1100" dirty="0" smtClean="0">
                    <a:solidFill>
                      <a:schemeClr val="bg1"/>
                    </a:solidFill>
                  </a:rPr>
                  <a:t> state</a:t>
                </a:r>
              </a:p>
            </p:txBody>
          </p:sp>
        </mc:Choice>
        <mc:Fallback xmlns="">
          <p:sp>
            <p:nvSpPr>
              <p:cNvPr id="34" name="ZoneTexte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446" y="2893837"/>
                <a:ext cx="4577133" cy="430887"/>
              </a:xfrm>
              <a:prstGeom prst="rect">
                <a:avLst/>
              </a:prstGeom>
              <a:blipFill>
                <a:blip r:embed="rId14"/>
                <a:stretch>
                  <a:fillRect t="-1429" r="-133" b="-1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ZoneTexte 36"/>
              <p:cNvSpPr txBox="1"/>
              <p:nvPr/>
            </p:nvSpPr>
            <p:spPr>
              <a:xfrm>
                <a:off x="6741778" y="3936205"/>
                <a:ext cx="42050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fr-FR" sz="1400" dirty="0" err="1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7" name="ZoneTexte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1778" y="3936205"/>
                <a:ext cx="420500" cy="30777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ZoneTexte 37"/>
              <p:cNvSpPr txBox="1"/>
              <p:nvPr/>
            </p:nvSpPr>
            <p:spPr>
              <a:xfrm>
                <a:off x="4604106" y="2466436"/>
                <a:ext cx="42466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fr-FR" sz="1400" dirty="0" err="1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8" name="ZoneTexte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4106" y="2466436"/>
                <a:ext cx="424668" cy="30777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ctangle à coins arrondis 38"/>
          <p:cNvSpPr/>
          <p:nvPr/>
        </p:nvSpPr>
        <p:spPr>
          <a:xfrm>
            <a:off x="7019875" y="2269743"/>
            <a:ext cx="1888784" cy="405161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40" name="Rectangle à coins arrondis 39"/>
          <p:cNvSpPr/>
          <p:nvPr/>
        </p:nvSpPr>
        <p:spPr>
          <a:xfrm rot="19867295">
            <a:off x="6778547" y="1177275"/>
            <a:ext cx="142938" cy="2915381"/>
          </a:xfrm>
          <a:prstGeom prst="roundRect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/>
              <p:cNvSpPr/>
              <p:nvPr/>
            </p:nvSpPr>
            <p:spPr>
              <a:xfrm>
                <a:off x="7045362" y="2298503"/>
                <a:ext cx="1837811" cy="3295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,1</m:t>
                          </m:r>
                        </m:sub>
                        <m:sup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sSub>
                        <m:sSubPr>
                          <m:ctrlP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fr-FR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,2</m:t>
                          </m:r>
                        </m:sub>
                        <m:sup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sSub>
                        <m:sSubPr>
                          <m:ctrlP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fr-FR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fr-FR" sz="1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fr-FR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1" name="Rectangle 5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5362" y="2298503"/>
                <a:ext cx="1837811" cy="329577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Rectangle à coins arrondis 51"/>
          <p:cNvSpPr/>
          <p:nvPr/>
        </p:nvSpPr>
        <p:spPr>
          <a:xfrm>
            <a:off x="4922946" y="2847434"/>
            <a:ext cx="1888784" cy="405161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/>
              <p:cNvSpPr/>
              <p:nvPr/>
            </p:nvSpPr>
            <p:spPr>
              <a:xfrm>
                <a:off x="5740426" y="2896125"/>
                <a:ext cx="33374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fr-FR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3" name="Rectangle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0426" y="2896125"/>
                <a:ext cx="333746" cy="307777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Rectangle à coins arrondis 54"/>
          <p:cNvSpPr/>
          <p:nvPr/>
        </p:nvSpPr>
        <p:spPr>
          <a:xfrm>
            <a:off x="2323069" y="1324244"/>
            <a:ext cx="341889" cy="285989"/>
          </a:xfrm>
          <a:prstGeom prst="roundRect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ZoneTexte 55"/>
              <p:cNvSpPr txBox="1"/>
              <p:nvPr/>
            </p:nvSpPr>
            <p:spPr>
              <a:xfrm>
                <a:off x="205446" y="3324532"/>
                <a:ext cx="4577133" cy="5128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1"/>
                <a:r>
                  <a:rPr lang="fr-FR" sz="1100" dirty="0" smtClean="0">
                    <a:solidFill>
                      <a:schemeClr val="bg1"/>
                    </a:solidFill>
                  </a:rPr>
                  <a:t>3) 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11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state</m:t>
                    </m:r>
                    <m:d>
                      <m:dPr>
                        <m:ctrlP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fr-FR" sz="11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==</m:t>
                    </m:r>
                    <m:r>
                      <m:rPr>
                        <m:sty m:val="p"/>
                      </m:rPr>
                      <a:rPr lang="fr-FR" sz="11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state</m:t>
                    </m:r>
                    <m:d>
                      <m:dPr>
                        <m:ctrlP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1100" dirty="0">
                    <a:solidFill>
                      <a:schemeClr val="bg1"/>
                    </a:solidFill>
                  </a:rPr>
                  <a:t>, </a:t>
                </a:r>
                <a:r>
                  <a:rPr lang="fr-FR" sz="1100" dirty="0" err="1">
                    <a:solidFill>
                      <a:schemeClr val="bg1"/>
                    </a:solidFill>
                  </a:rPr>
                  <a:t>goto</a:t>
                </a:r>
                <a:r>
                  <a:rPr lang="fr-FR" sz="1100" dirty="0">
                    <a:solidFill>
                      <a:schemeClr val="bg1"/>
                    </a:solidFill>
                  </a:rPr>
                  <a:t> (1), </a:t>
                </a:r>
                <a:r>
                  <a:rPr lang="fr-FR" sz="1100" dirty="0" err="1" smtClean="0">
                    <a:solidFill>
                      <a:schemeClr val="bg1"/>
                    </a:solidFill>
                  </a:rPr>
                  <a:t>else</a:t>
                </a:r>
                <a:r>
                  <a:rPr lang="fr-FR" sz="1100" dirty="0" smtClean="0">
                    <a:solidFill>
                      <a:schemeClr val="bg1"/>
                    </a:solidFill>
                  </a:rPr>
                  <a:t> </a:t>
                </a:r>
                <a:r>
                  <a:rPr lang="fr-FR" sz="1100" dirty="0" err="1" smtClean="0">
                    <a:solidFill>
                      <a:schemeClr val="bg1"/>
                    </a:solidFill>
                  </a:rPr>
                  <a:t>draw</a:t>
                </a:r>
                <a:r>
                  <a:rPr lang="fr-FR" sz="1100" dirty="0" smtClean="0">
                    <a:solidFill>
                      <a:schemeClr val="bg1"/>
                    </a:solidFill>
                  </a:rPr>
                  <a:t> a </a:t>
                </a:r>
                <a:r>
                  <a:rPr lang="fr-FR" sz="1100" dirty="0">
                    <a:solidFill>
                      <a:schemeClr val="bg1"/>
                    </a:solidFill>
                  </a:rPr>
                  <a:t>point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fr-FR" sz="11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fr-FR" sz="11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FR" sz="11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1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fr-FR" sz="11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fr-FR" sz="11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fr-FR" sz="11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1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fr-FR" sz="11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num>
                      <m:den>
                        <m: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fr-FR" sz="1100" dirty="0" smtClean="0">
                    <a:solidFill>
                      <a:schemeClr val="bg1"/>
                    </a:solidFill>
                  </a:rPr>
                  <a:t> and capture the </a:t>
                </a:r>
                <a:r>
                  <a:rPr lang="fr-FR" sz="1100" dirty="0" err="1" smtClean="0">
                    <a:solidFill>
                      <a:schemeClr val="bg1"/>
                    </a:solidFill>
                  </a:rPr>
                  <a:t>physical</a:t>
                </a:r>
                <a:r>
                  <a:rPr lang="fr-FR" sz="1100" dirty="0" smtClean="0">
                    <a:solidFill>
                      <a:schemeClr val="bg1"/>
                    </a:solidFill>
                  </a:rPr>
                  <a:t> signal </a:t>
                </a:r>
                <a14:m>
                  <m:oMath xmlns:m="http://schemas.openxmlformats.org/officeDocument/2006/math">
                    <m:r>
                      <a:rPr lang="fr-FR" sz="11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fr-FR" sz="1100" dirty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6" name="ZoneTexte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446" y="3324532"/>
                <a:ext cx="4577133" cy="512833"/>
              </a:xfrm>
              <a:prstGeom prst="rect">
                <a:avLst/>
              </a:prstGeom>
              <a:blipFill>
                <a:blip r:embed="rId19"/>
                <a:stretch>
                  <a:fillRect t="-11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ZoneTexte 56"/>
              <p:cNvSpPr txBox="1"/>
              <p:nvPr/>
            </p:nvSpPr>
            <p:spPr>
              <a:xfrm>
                <a:off x="205446" y="3834162"/>
                <a:ext cx="4577133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1"/>
                <a:r>
                  <a:rPr lang="fr-FR" sz="1100" dirty="0" smtClean="0">
                    <a:solidFill>
                      <a:schemeClr val="bg1"/>
                    </a:solidFill>
                  </a:rPr>
                  <a:t>4) </a:t>
                </a:r>
                <a:r>
                  <a:rPr lang="fr-FR" sz="1100" dirty="0">
                    <a:solidFill>
                      <a:schemeClr val="bg1"/>
                    </a:solidFill>
                  </a:rPr>
                  <a:t>From </a:t>
                </a:r>
                <a14:m>
                  <m:oMath xmlns:m="http://schemas.openxmlformats.org/officeDocument/2006/math">
                    <m:r>
                      <a:rPr lang="fr-FR" sz="11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fr-FR" sz="11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fr-FR" sz="11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1100" dirty="0" smtClean="0">
                    <a:solidFill>
                      <a:schemeClr val="bg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fr-FR" sz="11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1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1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11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1100" dirty="0" smtClean="0">
                    <a:solidFill>
                      <a:schemeClr val="bg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fr-FR" sz="11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fr-FR" sz="11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FR" sz="11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1100" dirty="0" smtClean="0">
                    <a:solidFill>
                      <a:schemeClr val="bg1"/>
                    </a:solidFill>
                  </a:rPr>
                  <a:t>, </a:t>
                </a:r>
                <a:r>
                  <a:rPr lang="fr-FR" sz="1100" dirty="0">
                    <a:solidFill>
                      <a:schemeClr val="bg1"/>
                    </a:solidFill>
                  </a:rPr>
                  <a:t>use SCA to </a:t>
                </a:r>
                <a:r>
                  <a:rPr lang="fr-FR" sz="1100" dirty="0" err="1">
                    <a:solidFill>
                      <a:schemeClr val="bg1"/>
                    </a:solidFill>
                  </a:rPr>
                  <a:t>identify</a:t>
                </a:r>
                <a:r>
                  <a:rPr lang="fr-FR" sz="1100" dirty="0">
                    <a:solidFill>
                      <a:schemeClr val="bg1"/>
                    </a:solidFill>
                  </a:rPr>
                  <a:t> if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1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1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11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1100" dirty="0" smtClean="0">
                    <a:solidFill>
                      <a:schemeClr val="bg1"/>
                    </a:solidFill>
                  </a:rPr>
                  <a:t> or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1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1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11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1100" dirty="0">
                    <a:solidFill>
                      <a:schemeClr val="bg1"/>
                    </a:solidFill>
                  </a:rPr>
                  <a:t> are in the </a:t>
                </a:r>
                <a:r>
                  <a:rPr lang="fr-FR" sz="1100" dirty="0" err="1">
                    <a:solidFill>
                      <a:schemeClr val="bg1"/>
                    </a:solidFill>
                  </a:rPr>
                  <a:t>same</a:t>
                </a:r>
                <a:r>
                  <a:rPr lang="fr-FR" sz="1100" dirty="0">
                    <a:solidFill>
                      <a:schemeClr val="bg1"/>
                    </a:solidFill>
                  </a:rPr>
                  <a:t> </a:t>
                </a:r>
                <a:r>
                  <a:rPr lang="fr-FR" sz="1100" dirty="0" smtClean="0">
                    <a:solidFill>
                      <a:schemeClr val="bg1"/>
                    </a:solidFill>
                  </a:rPr>
                  <a:t>state</a:t>
                </a:r>
                <a:endParaRPr lang="fr-FR" sz="11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7" name="ZoneTexte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446" y="3834162"/>
                <a:ext cx="4577133" cy="430887"/>
              </a:xfrm>
              <a:prstGeom prst="rect">
                <a:avLst/>
              </a:prstGeom>
              <a:blipFill>
                <a:blip r:embed="rId20"/>
                <a:stretch>
                  <a:fillRect t="-1408" b="-845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ZoneTexte 57"/>
              <p:cNvSpPr txBox="1"/>
              <p:nvPr/>
            </p:nvSpPr>
            <p:spPr>
              <a:xfrm>
                <a:off x="214313" y="4268060"/>
                <a:ext cx="4577133" cy="5128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1"/>
                <a:r>
                  <a:rPr lang="fr-FR" sz="1100" dirty="0" smtClean="0">
                    <a:solidFill>
                      <a:schemeClr val="bg1"/>
                    </a:solidFill>
                  </a:rPr>
                  <a:t>5) For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1100" dirty="0" smtClean="0">
                    <a:solidFill>
                      <a:schemeClr val="bg1"/>
                    </a:solidFill>
                  </a:rPr>
                  <a:t> </a:t>
                </a:r>
                <a:r>
                  <a:rPr lang="fr-FR" sz="1100" dirty="0" err="1" smtClean="0">
                    <a:solidFill>
                      <a:schemeClr val="bg1"/>
                    </a:solidFill>
                  </a:rPr>
                  <a:t>that</a:t>
                </a:r>
                <a:r>
                  <a:rPr lang="fr-FR" sz="1100" dirty="0" smtClean="0">
                    <a:solidFill>
                      <a:schemeClr val="bg1"/>
                    </a:solidFill>
                  </a:rPr>
                  <a:t> are not in the </a:t>
                </a:r>
                <a:r>
                  <a:rPr lang="fr-FR" sz="1100" dirty="0" err="1" smtClean="0">
                    <a:solidFill>
                      <a:schemeClr val="bg1"/>
                    </a:solidFill>
                  </a:rPr>
                  <a:t>same</a:t>
                </a:r>
                <a:r>
                  <a:rPr lang="fr-FR" sz="1100" dirty="0" smtClean="0">
                    <a:solidFill>
                      <a:schemeClr val="bg1"/>
                    </a:solidFill>
                  </a:rPr>
                  <a:t> state, </a:t>
                </a:r>
                <a:r>
                  <a:rPr lang="fr-FR" sz="1100" dirty="0" err="1" smtClean="0">
                    <a:solidFill>
                      <a:schemeClr val="bg1"/>
                    </a:solidFill>
                  </a:rPr>
                  <a:t>draw</a:t>
                </a:r>
                <a:r>
                  <a:rPr lang="fr-FR" sz="1100" dirty="0" smtClean="0">
                    <a:solidFill>
                      <a:schemeClr val="bg1"/>
                    </a:solidFill>
                  </a:rPr>
                  <a:t> a </a:t>
                </a:r>
                <a:r>
                  <a:rPr lang="fr-FR" sz="1100" dirty="0">
                    <a:solidFill>
                      <a:schemeClr val="bg1"/>
                    </a:solidFill>
                  </a:rPr>
                  <a:t>point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fr-FR" sz="11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fr-FR" sz="11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FR" sz="11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1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fr-FR" sz="11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fr-FR" sz="11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fr-FR" sz="11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1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fr-FR" sz="11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num>
                      <m:den>
                        <m: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fr-FR" sz="1100" dirty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8" name="ZoneTexte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313" y="4268060"/>
                <a:ext cx="4577133" cy="512833"/>
              </a:xfrm>
              <a:prstGeom prst="rect">
                <a:avLst/>
              </a:prstGeom>
              <a:blipFill>
                <a:blip r:embed="rId21"/>
                <a:stretch>
                  <a:fillRect t="-11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ZoneTexte 58"/>
          <p:cNvSpPr txBox="1"/>
          <p:nvPr/>
        </p:nvSpPr>
        <p:spPr>
          <a:xfrm>
            <a:off x="205445" y="4743687"/>
            <a:ext cx="45771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FR" sz="1100" dirty="0" smtClean="0">
                <a:solidFill>
                  <a:schemeClr val="bg1"/>
                </a:solidFill>
              </a:rPr>
              <a:t>6) </a:t>
            </a:r>
            <a:r>
              <a:rPr lang="fr-FR" sz="1100" dirty="0">
                <a:solidFill>
                  <a:schemeClr val="bg1"/>
                </a:solidFill>
              </a:rPr>
              <a:t>…</a:t>
            </a:r>
            <a:endParaRPr lang="fr-FR" sz="1100" dirty="0" smtClean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ZoneTexte 49"/>
              <p:cNvSpPr txBox="1"/>
              <p:nvPr/>
            </p:nvSpPr>
            <p:spPr>
              <a:xfrm>
                <a:off x="6432350" y="2135743"/>
                <a:ext cx="308161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05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fr-FR" sz="1050" dirty="0" err="1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0" name="ZoneTexte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2350" y="2135743"/>
                <a:ext cx="308161" cy="253916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Ellipse 48"/>
          <p:cNvSpPr/>
          <p:nvPr/>
        </p:nvSpPr>
        <p:spPr>
          <a:xfrm>
            <a:off x="6557181" y="2137725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61" name="Ellipse 60"/>
          <p:cNvSpPr/>
          <p:nvPr/>
        </p:nvSpPr>
        <p:spPr>
          <a:xfrm>
            <a:off x="6341619" y="1752835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62" name="Ellipse 61"/>
          <p:cNvSpPr/>
          <p:nvPr/>
        </p:nvSpPr>
        <p:spPr>
          <a:xfrm>
            <a:off x="6226418" y="1546719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63" name="Ellipse 62"/>
          <p:cNvSpPr/>
          <p:nvPr/>
        </p:nvSpPr>
        <p:spPr>
          <a:xfrm>
            <a:off x="6256838" y="1587176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64" name="Ellipse 63"/>
          <p:cNvSpPr/>
          <p:nvPr/>
        </p:nvSpPr>
        <p:spPr>
          <a:xfrm>
            <a:off x="6397663" y="1850867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65" name="Ellipse 64"/>
          <p:cNvSpPr/>
          <p:nvPr/>
        </p:nvSpPr>
        <p:spPr>
          <a:xfrm>
            <a:off x="6538488" y="2114558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66" name="Ellipse 65"/>
          <p:cNvSpPr/>
          <p:nvPr/>
        </p:nvSpPr>
        <p:spPr>
          <a:xfrm>
            <a:off x="6690048" y="2378249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67" name="Ellipse 66"/>
          <p:cNvSpPr/>
          <p:nvPr/>
        </p:nvSpPr>
        <p:spPr>
          <a:xfrm>
            <a:off x="6841608" y="2641940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68" name="Ellipse 67"/>
          <p:cNvSpPr/>
          <p:nvPr/>
        </p:nvSpPr>
        <p:spPr>
          <a:xfrm>
            <a:off x="6993168" y="2905631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69" name="Ellipse 68"/>
          <p:cNvSpPr/>
          <p:nvPr/>
        </p:nvSpPr>
        <p:spPr>
          <a:xfrm>
            <a:off x="7144728" y="3169322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70" name="Ellipse 69"/>
          <p:cNvSpPr/>
          <p:nvPr/>
        </p:nvSpPr>
        <p:spPr>
          <a:xfrm>
            <a:off x="7296288" y="3433013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71" name="Ellipse 70"/>
          <p:cNvSpPr/>
          <p:nvPr/>
        </p:nvSpPr>
        <p:spPr>
          <a:xfrm>
            <a:off x="7447848" y="3696704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72" name="Ellipse 71"/>
          <p:cNvSpPr/>
          <p:nvPr/>
        </p:nvSpPr>
        <p:spPr>
          <a:xfrm>
            <a:off x="7357129" y="3559122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73" name="Ellipse 72"/>
          <p:cNvSpPr/>
          <p:nvPr/>
        </p:nvSpPr>
        <p:spPr>
          <a:xfrm>
            <a:off x="7235447" y="3355834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74" name="Ellipse 73"/>
          <p:cNvSpPr/>
          <p:nvPr/>
        </p:nvSpPr>
        <p:spPr>
          <a:xfrm>
            <a:off x="7113765" y="3116917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75" name="Ellipse 74"/>
          <p:cNvSpPr/>
          <p:nvPr/>
        </p:nvSpPr>
        <p:spPr>
          <a:xfrm>
            <a:off x="6932327" y="2798103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76" name="Ellipse 75"/>
          <p:cNvSpPr/>
          <p:nvPr/>
        </p:nvSpPr>
        <p:spPr>
          <a:xfrm>
            <a:off x="6750889" y="2479289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77" name="Ellipse 76"/>
          <p:cNvSpPr/>
          <p:nvPr/>
        </p:nvSpPr>
        <p:spPr>
          <a:xfrm>
            <a:off x="6728528" y="2617173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78" name="Ellipse 77"/>
          <p:cNvSpPr/>
          <p:nvPr/>
        </p:nvSpPr>
        <p:spPr>
          <a:xfrm>
            <a:off x="7052924" y="3021557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79" name="Ellipse 78"/>
          <p:cNvSpPr/>
          <p:nvPr/>
        </p:nvSpPr>
        <p:spPr>
          <a:xfrm>
            <a:off x="6571704" y="2676765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80" name="Ellipse 79"/>
          <p:cNvSpPr/>
          <p:nvPr/>
        </p:nvSpPr>
        <p:spPr>
          <a:xfrm>
            <a:off x="6268039" y="2798103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81" name="Ellipse 80"/>
          <p:cNvSpPr/>
          <p:nvPr/>
        </p:nvSpPr>
        <p:spPr>
          <a:xfrm>
            <a:off x="5964374" y="2919441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82" name="Ellipse 81"/>
          <p:cNvSpPr/>
          <p:nvPr/>
        </p:nvSpPr>
        <p:spPr>
          <a:xfrm>
            <a:off x="5768459" y="2987666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83" name="Ellipse 82"/>
          <p:cNvSpPr/>
          <p:nvPr/>
        </p:nvSpPr>
        <p:spPr>
          <a:xfrm>
            <a:off x="6124836" y="2853230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84" name="Ellipse 83"/>
          <p:cNvSpPr/>
          <p:nvPr/>
        </p:nvSpPr>
        <p:spPr>
          <a:xfrm>
            <a:off x="6226699" y="2815549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85" name="Ellipse 84"/>
          <p:cNvSpPr/>
          <p:nvPr/>
        </p:nvSpPr>
        <p:spPr>
          <a:xfrm>
            <a:off x="6449055" y="2732294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86" name="Ellipse 85"/>
          <p:cNvSpPr/>
          <p:nvPr/>
        </p:nvSpPr>
        <p:spPr>
          <a:xfrm>
            <a:off x="6654363" y="2646173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87" name="Ellipse 86"/>
          <p:cNvSpPr/>
          <p:nvPr/>
        </p:nvSpPr>
        <p:spPr>
          <a:xfrm>
            <a:off x="6934866" y="2545988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88" name="Ellipse 87"/>
          <p:cNvSpPr/>
          <p:nvPr/>
        </p:nvSpPr>
        <p:spPr>
          <a:xfrm>
            <a:off x="7215369" y="2445803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89" name="Ellipse 88"/>
          <p:cNvSpPr/>
          <p:nvPr/>
        </p:nvSpPr>
        <p:spPr>
          <a:xfrm>
            <a:off x="7083887" y="2496896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90" name="Ellipse 89"/>
          <p:cNvSpPr/>
          <p:nvPr/>
        </p:nvSpPr>
        <p:spPr>
          <a:xfrm>
            <a:off x="7387007" y="2393026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91" name="Ellipse 90"/>
          <p:cNvSpPr/>
          <p:nvPr/>
        </p:nvSpPr>
        <p:spPr>
          <a:xfrm>
            <a:off x="7675520" y="2280410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92" name="Ellipse 91"/>
          <p:cNvSpPr/>
          <p:nvPr/>
        </p:nvSpPr>
        <p:spPr>
          <a:xfrm>
            <a:off x="7964033" y="2167794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93" name="Ellipse 92"/>
          <p:cNvSpPr/>
          <p:nvPr/>
        </p:nvSpPr>
        <p:spPr>
          <a:xfrm>
            <a:off x="8173808" y="2089042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94" name="Ellipse 93"/>
          <p:cNvSpPr/>
          <p:nvPr/>
        </p:nvSpPr>
        <p:spPr>
          <a:xfrm>
            <a:off x="7870795" y="2212587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96" name="Ellipse 95"/>
          <p:cNvSpPr/>
          <p:nvPr/>
        </p:nvSpPr>
        <p:spPr>
          <a:xfrm>
            <a:off x="7547469" y="2323590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97" name="Ellipse 96"/>
          <p:cNvSpPr/>
          <p:nvPr/>
        </p:nvSpPr>
        <p:spPr>
          <a:xfrm>
            <a:off x="8355294" y="2027859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98" name="Ellipse 97"/>
          <p:cNvSpPr/>
          <p:nvPr/>
        </p:nvSpPr>
        <p:spPr>
          <a:xfrm>
            <a:off x="6722797" y="1763962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99" name="Ellipse 98"/>
          <p:cNvSpPr/>
          <p:nvPr/>
        </p:nvSpPr>
        <p:spPr>
          <a:xfrm>
            <a:off x="6595213" y="1613165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100" name="Ellipse 99"/>
          <p:cNvSpPr/>
          <p:nvPr/>
        </p:nvSpPr>
        <p:spPr>
          <a:xfrm>
            <a:off x="6467629" y="1462368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101" name="Ellipse 100"/>
          <p:cNvSpPr/>
          <p:nvPr/>
        </p:nvSpPr>
        <p:spPr>
          <a:xfrm>
            <a:off x="6803276" y="1850867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102" name="Ellipse 101"/>
          <p:cNvSpPr/>
          <p:nvPr/>
        </p:nvSpPr>
        <p:spPr>
          <a:xfrm>
            <a:off x="6932326" y="2006577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103" name="Ellipse 102"/>
          <p:cNvSpPr/>
          <p:nvPr/>
        </p:nvSpPr>
        <p:spPr>
          <a:xfrm>
            <a:off x="7018782" y="2119633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104" name="Ellipse 103"/>
          <p:cNvSpPr/>
          <p:nvPr/>
        </p:nvSpPr>
        <p:spPr>
          <a:xfrm>
            <a:off x="7105238" y="2232689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105" name="Ellipse 104"/>
          <p:cNvSpPr/>
          <p:nvPr/>
        </p:nvSpPr>
        <p:spPr>
          <a:xfrm>
            <a:off x="7201487" y="2331556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110" name="Ellipse 109"/>
          <p:cNvSpPr/>
          <p:nvPr/>
        </p:nvSpPr>
        <p:spPr>
          <a:xfrm>
            <a:off x="7392774" y="2560074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113" name="Ellipse 112"/>
          <p:cNvSpPr/>
          <p:nvPr/>
        </p:nvSpPr>
        <p:spPr>
          <a:xfrm>
            <a:off x="7596154" y="2787726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114" name="Ellipse 113"/>
          <p:cNvSpPr/>
          <p:nvPr/>
        </p:nvSpPr>
        <p:spPr>
          <a:xfrm>
            <a:off x="7688944" y="2893012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115" name="Ellipse 114"/>
          <p:cNvSpPr/>
          <p:nvPr/>
        </p:nvSpPr>
        <p:spPr>
          <a:xfrm>
            <a:off x="7450410" y="2617173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116" name="Ellipse 115"/>
          <p:cNvSpPr/>
          <p:nvPr/>
        </p:nvSpPr>
        <p:spPr>
          <a:xfrm>
            <a:off x="7964032" y="3230505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117" name="Ellipse 116"/>
          <p:cNvSpPr/>
          <p:nvPr/>
        </p:nvSpPr>
        <p:spPr>
          <a:xfrm>
            <a:off x="8091035" y="3401529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118" name="Ellipse 117"/>
          <p:cNvSpPr/>
          <p:nvPr/>
        </p:nvSpPr>
        <p:spPr>
          <a:xfrm>
            <a:off x="8234649" y="3556511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119" name="Ellipse 118"/>
          <p:cNvSpPr/>
          <p:nvPr/>
        </p:nvSpPr>
        <p:spPr>
          <a:xfrm>
            <a:off x="8378263" y="3711493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120" name="Ellipse 119"/>
          <p:cNvSpPr/>
          <p:nvPr/>
        </p:nvSpPr>
        <p:spPr>
          <a:xfrm>
            <a:off x="8317422" y="3648439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121" name="Ellipse 120"/>
          <p:cNvSpPr/>
          <p:nvPr/>
        </p:nvSpPr>
        <p:spPr>
          <a:xfrm>
            <a:off x="8030194" y="3317891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122" name="Rectangle à coins arrondis 121"/>
          <p:cNvSpPr/>
          <p:nvPr/>
        </p:nvSpPr>
        <p:spPr>
          <a:xfrm>
            <a:off x="2316909" y="1631520"/>
            <a:ext cx="341889" cy="285989"/>
          </a:xfrm>
          <a:prstGeom prst="roundRect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123" name="Rectangle à coins arrondis 122"/>
          <p:cNvSpPr/>
          <p:nvPr/>
        </p:nvSpPr>
        <p:spPr>
          <a:xfrm>
            <a:off x="2323069" y="1937781"/>
            <a:ext cx="341889" cy="285989"/>
          </a:xfrm>
          <a:prstGeom prst="roundRect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5907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28" grpId="0"/>
      <p:bldP spid="28" grpId="1"/>
      <p:bldP spid="26" grpId="0" animBg="1"/>
      <p:bldP spid="26" grpId="1" animBg="1"/>
      <p:bldP spid="7" grpId="0"/>
      <p:bldP spid="7" grpId="1"/>
      <p:bldP spid="41" grpId="0"/>
      <p:bldP spid="42" grpId="0" animBg="1"/>
      <p:bldP spid="42" grpId="1" animBg="1"/>
      <p:bldP spid="43" grpId="0"/>
      <p:bldP spid="43" grpId="1"/>
      <p:bldP spid="34" grpId="0"/>
      <p:bldP spid="37" grpId="0"/>
      <p:bldP spid="38" grpId="0"/>
      <p:bldP spid="39" grpId="0" animBg="1"/>
      <p:bldP spid="39" grpId="1" animBg="1"/>
      <p:bldP spid="40" grpId="0" animBg="1"/>
      <p:bldP spid="40" grpId="1" animBg="1"/>
      <p:bldP spid="51" grpId="0"/>
      <p:bldP spid="51" grpId="1"/>
      <p:bldP spid="52" grpId="0" animBg="1"/>
      <p:bldP spid="52" grpId="1" animBg="1"/>
      <p:bldP spid="53" grpId="0"/>
      <p:bldP spid="53" grpId="1"/>
      <p:bldP spid="55" grpId="0" animBg="1"/>
      <p:bldP spid="55" grpId="1" animBg="1"/>
      <p:bldP spid="56" grpId="0"/>
      <p:bldP spid="57" grpId="0"/>
      <p:bldP spid="58" grpId="0"/>
      <p:bldP spid="59" grpId="0"/>
      <p:bldP spid="50" grpId="0"/>
      <p:bldP spid="50" grpId="1"/>
      <p:bldP spid="49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10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2" grpId="1" animBg="1"/>
      <p:bldP spid="1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775" y="1411876"/>
            <a:ext cx="3590006" cy="252432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276999"/>
          </a:xfrm>
        </p:spPr>
        <p:txBody>
          <a:bodyPr/>
          <a:lstStyle/>
          <a:p>
            <a:r>
              <a:rPr lang="fr-FR" sz="2000" dirty="0" err="1"/>
              <a:t>Fidelity-based</a:t>
            </a:r>
            <a:r>
              <a:rPr lang="fr-FR" sz="2000" dirty="0"/>
              <a:t> extraction </a:t>
            </a:r>
            <a:r>
              <a:rPr lang="fr-FR" sz="2000" dirty="0" err="1"/>
              <a:t>attack</a:t>
            </a:r>
            <a:endParaRPr lang="fr-FR" sz="2000" dirty="0"/>
          </a:p>
        </p:txBody>
      </p:sp>
      <p:sp>
        <p:nvSpPr>
          <p:cNvPr id="4" name="ZoneTexte 3"/>
          <p:cNvSpPr txBox="1"/>
          <p:nvPr/>
        </p:nvSpPr>
        <p:spPr>
          <a:xfrm>
            <a:off x="214313" y="734412"/>
            <a:ext cx="80686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600" dirty="0" err="1">
                <a:solidFill>
                  <a:schemeClr val="bg1"/>
                </a:solidFill>
              </a:rPr>
              <a:t>Example</a:t>
            </a:r>
            <a:r>
              <a:rPr lang="fr-FR" sz="1600" dirty="0">
                <a:solidFill>
                  <a:schemeClr val="bg1"/>
                </a:solidFill>
              </a:rPr>
              <a:t> </a:t>
            </a:r>
            <a:r>
              <a:rPr lang="en-US" sz="1600" dirty="0">
                <a:solidFill>
                  <a:schemeClr val="bg1"/>
                </a:solidFill>
              </a:rPr>
              <a:t>“</a:t>
            </a:r>
            <a:r>
              <a:rPr lang="fr-FR" sz="1600" dirty="0">
                <a:solidFill>
                  <a:schemeClr val="bg1"/>
                </a:solidFill>
              </a:rPr>
              <a:t>model extraction </a:t>
            </a:r>
            <a:r>
              <a:rPr lang="fr-FR" sz="1600" dirty="0" err="1">
                <a:solidFill>
                  <a:schemeClr val="bg1"/>
                </a:solidFill>
              </a:rPr>
              <a:t>attack</a:t>
            </a:r>
            <a:r>
              <a:rPr lang="en-US" sz="1600" dirty="0">
                <a:solidFill>
                  <a:schemeClr val="bg1"/>
                </a:solidFill>
              </a:rPr>
              <a:t>”</a:t>
            </a:r>
            <a:endParaRPr lang="fr-FR" sz="1600" dirty="0">
              <a:solidFill>
                <a:schemeClr val="bg1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fr-FR" sz="1400" dirty="0">
                <a:solidFill>
                  <a:schemeClr val="bg1"/>
                </a:solidFill>
              </a:rPr>
              <a:t>Goal: </a:t>
            </a:r>
            <a:r>
              <a:rPr lang="fr-FR" sz="1400" dirty="0" err="1">
                <a:solidFill>
                  <a:schemeClr val="bg1"/>
                </a:solidFill>
              </a:rPr>
              <a:t>Stealing</a:t>
            </a:r>
            <a:r>
              <a:rPr lang="fr-FR" sz="1400" dirty="0">
                <a:solidFill>
                  <a:schemeClr val="bg1"/>
                </a:solidFill>
              </a:rPr>
              <a:t> IP of a model </a:t>
            </a:r>
            <a:r>
              <a:rPr lang="fr-FR" sz="1400" b="1" dirty="0">
                <a:solidFill>
                  <a:schemeClr val="bg1"/>
                </a:solidFill>
              </a:rPr>
              <a:t>AND </a:t>
            </a:r>
            <a:r>
              <a:rPr lang="fr-FR" sz="1400" dirty="0">
                <a:solidFill>
                  <a:schemeClr val="bg1"/>
                </a:solidFill>
              </a:rPr>
              <a:t>the performance of a model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29" y="1314400"/>
            <a:ext cx="2038128" cy="9209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/>
              <p:cNvSpPr txBox="1"/>
              <p:nvPr/>
            </p:nvSpPr>
            <p:spPr>
              <a:xfrm>
                <a:off x="3390370" y="1620654"/>
                <a:ext cx="32573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200" b="1" i="1" smtClean="0">
                          <a:solidFill>
                            <a:srgbClr val="33FF00"/>
                          </a:solidFill>
                          <a:latin typeface="Cambria Math" panose="02040503050406030204" pitchFamily="18" charset="0"/>
                        </a:rPr>
                        <m:t>𝒀</m:t>
                      </m:r>
                    </m:oMath>
                  </m:oMathPara>
                </a14:m>
                <a:endParaRPr lang="fr-FR" sz="1200" b="1" dirty="0" smtClean="0">
                  <a:solidFill>
                    <a:srgbClr val="33FF00"/>
                  </a:solidFill>
                </a:endParaRPr>
              </a:p>
            </p:txBody>
          </p:sp>
        </mc:Choice>
        <mc:Fallback xmlns="">
          <p:sp>
            <p:nvSpPr>
              <p:cNvPr id="15" name="ZoneTexte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0370" y="1620654"/>
                <a:ext cx="325730" cy="2769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/>
              <p:cNvSpPr txBox="1"/>
              <p:nvPr/>
            </p:nvSpPr>
            <p:spPr>
              <a:xfrm>
                <a:off x="1111175" y="1438812"/>
                <a:ext cx="40748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fr-FR" sz="1200" b="1" dirty="0" smtClean="0">
                  <a:solidFill>
                    <a:srgbClr val="33FF00"/>
                  </a:solidFill>
                </a:endParaRPr>
              </a:p>
            </p:txBody>
          </p:sp>
        </mc:Choice>
        <mc:Fallback xmlns="">
          <p:sp>
            <p:nvSpPr>
              <p:cNvPr id="16" name="ZoneTexte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1175" y="1438812"/>
                <a:ext cx="407484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/>
              <p:cNvSpPr txBox="1"/>
              <p:nvPr/>
            </p:nvSpPr>
            <p:spPr>
              <a:xfrm>
                <a:off x="1111175" y="1771347"/>
                <a:ext cx="40748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fr-FR" sz="1200" b="1" dirty="0" smtClean="0">
                  <a:solidFill>
                    <a:srgbClr val="33FF00"/>
                  </a:solidFill>
                </a:endParaRPr>
              </a:p>
            </p:txBody>
          </p:sp>
        </mc:Choice>
        <mc:Fallback xmlns="">
          <p:sp>
            <p:nvSpPr>
              <p:cNvPr id="17" name="ZoneTexte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1175" y="1771347"/>
                <a:ext cx="407483" cy="2769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/>
              <p:cNvSpPr txBox="1"/>
              <p:nvPr/>
            </p:nvSpPr>
            <p:spPr>
              <a:xfrm>
                <a:off x="6741778" y="3936205"/>
                <a:ext cx="42050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fr-FR" sz="1400" dirty="0" err="1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ZoneTexte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1778" y="3936205"/>
                <a:ext cx="420500" cy="3077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/>
              <p:cNvSpPr txBox="1"/>
              <p:nvPr/>
            </p:nvSpPr>
            <p:spPr>
              <a:xfrm>
                <a:off x="4604106" y="2466436"/>
                <a:ext cx="42466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fr-FR" sz="1400" dirty="0" err="1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" name="ZoneTexte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4106" y="2466436"/>
                <a:ext cx="424668" cy="3077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à coins arrondis 5"/>
          <p:cNvSpPr/>
          <p:nvPr/>
        </p:nvSpPr>
        <p:spPr>
          <a:xfrm>
            <a:off x="1228588" y="3377896"/>
            <a:ext cx="2257867" cy="748281"/>
          </a:xfrm>
          <a:prstGeom prst="roundRect">
            <a:avLst/>
          </a:prstGeom>
          <a:noFill/>
          <a:ln w="12700">
            <a:solidFill>
              <a:srgbClr val="09A7B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106" name="Rectangle à coins arrondis 105"/>
          <p:cNvSpPr/>
          <p:nvPr/>
        </p:nvSpPr>
        <p:spPr>
          <a:xfrm>
            <a:off x="2323069" y="1949384"/>
            <a:ext cx="341889" cy="285989"/>
          </a:xfrm>
          <a:prstGeom prst="roundRect">
            <a:avLst/>
          </a:prstGeom>
          <a:noFill/>
          <a:ln w="12700">
            <a:solidFill>
              <a:srgbClr val="09A7B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Rectangle 110"/>
              <p:cNvSpPr/>
              <p:nvPr/>
            </p:nvSpPr>
            <p:spPr>
              <a:xfrm>
                <a:off x="1125039" y="3377896"/>
                <a:ext cx="2361416" cy="7482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fr-FR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2,1</m:t>
                              </m:r>
                            </m:sub>
                            <m:sup>
                              <m: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2,2</m:t>
                              </m:r>
                            </m:sub>
                            <m:sup>
                              <m: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</m:den>
                      </m:f>
                      <m:sSub>
                        <m:sSubPr>
                          <m:ctrlPr>
                            <a:rPr lang="fr-F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fr-F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2,2</m:t>
                              </m:r>
                            </m:sub>
                            <m:sup>
                              <m: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fr-FR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1" name="Rectangle 1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5039" y="3377896"/>
                <a:ext cx="2361416" cy="74828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à coins arrondis 22"/>
          <p:cNvSpPr/>
          <p:nvPr/>
        </p:nvSpPr>
        <p:spPr>
          <a:xfrm>
            <a:off x="65202" y="2359784"/>
            <a:ext cx="2257867" cy="748281"/>
          </a:xfrm>
          <a:prstGeom prst="roundRect">
            <a:avLst/>
          </a:prstGeom>
          <a:noFill/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-38347" y="2359784"/>
                <a:ext cx="2361416" cy="7482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fr-FR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0,1</m:t>
                              </m:r>
                            </m:sub>
                            <m:sup>
                              <m: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0,2</m:t>
                              </m:r>
                            </m:sub>
                            <m:sup>
                              <m: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</m:den>
                      </m:f>
                      <m:sSub>
                        <m:sSubPr>
                          <m:ctrlPr>
                            <a:rPr lang="fr-F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fr-F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0,2</m:t>
                              </m:r>
                            </m:sub>
                            <m:sup>
                              <m: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fr-FR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8347" y="2359784"/>
                <a:ext cx="2361416" cy="74828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à coins arrondis 26"/>
          <p:cNvSpPr/>
          <p:nvPr/>
        </p:nvSpPr>
        <p:spPr>
          <a:xfrm>
            <a:off x="2426618" y="2359783"/>
            <a:ext cx="2257867" cy="748281"/>
          </a:xfrm>
          <a:prstGeom prst="roundRect">
            <a:avLst/>
          </a:prstGeom>
          <a:noFill/>
          <a:ln w="12700">
            <a:solidFill>
              <a:srgbClr val="33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2323069" y="2359783"/>
                <a:ext cx="2350772" cy="7477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fr-FR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1,1</m:t>
                              </m:r>
                            </m:sub>
                            <m:sup>
                              <m: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1,2</m:t>
                              </m:r>
                            </m:sub>
                            <m:sup>
                              <m: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</m:den>
                      </m:f>
                      <m:sSub>
                        <m:sSubPr>
                          <m:ctrlPr>
                            <a:rPr lang="fr-F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fr-F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1,2</m:t>
                              </m:r>
                            </m:sub>
                            <m:sup>
                              <m: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fr-FR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3069" y="2359783"/>
                <a:ext cx="2350772" cy="74770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 à coins arrondis 28"/>
          <p:cNvSpPr/>
          <p:nvPr/>
        </p:nvSpPr>
        <p:spPr>
          <a:xfrm>
            <a:off x="2323069" y="1313859"/>
            <a:ext cx="341889" cy="285989"/>
          </a:xfrm>
          <a:prstGeom prst="roundRect">
            <a:avLst/>
          </a:prstGeom>
          <a:noFill/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30" name="Rectangle à coins arrondis 29"/>
          <p:cNvSpPr/>
          <p:nvPr/>
        </p:nvSpPr>
        <p:spPr>
          <a:xfrm>
            <a:off x="2329913" y="1639310"/>
            <a:ext cx="341889" cy="285989"/>
          </a:xfrm>
          <a:prstGeom prst="roundRect">
            <a:avLst/>
          </a:prstGeom>
          <a:noFill/>
          <a:ln w="12700">
            <a:solidFill>
              <a:srgbClr val="33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ZoneTexte 32"/>
              <p:cNvSpPr txBox="1"/>
              <p:nvPr/>
            </p:nvSpPr>
            <p:spPr>
              <a:xfrm>
                <a:off x="6741778" y="3936205"/>
                <a:ext cx="42050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fr-FR" sz="1400" dirty="0" err="1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3" name="ZoneTexte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1778" y="3936205"/>
                <a:ext cx="420500" cy="30777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ZoneTexte 33"/>
              <p:cNvSpPr txBox="1"/>
              <p:nvPr/>
            </p:nvSpPr>
            <p:spPr>
              <a:xfrm>
                <a:off x="4604106" y="2466436"/>
                <a:ext cx="42466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fr-FR" sz="1400" dirty="0" err="1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4" name="ZoneTexte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4106" y="2466436"/>
                <a:ext cx="424668" cy="30777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Ellipse 44"/>
          <p:cNvSpPr/>
          <p:nvPr/>
        </p:nvSpPr>
        <p:spPr>
          <a:xfrm>
            <a:off x="6341619" y="1752835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46" name="Ellipse 45"/>
          <p:cNvSpPr/>
          <p:nvPr/>
        </p:nvSpPr>
        <p:spPr>
          <a:xfrm>
            <a:off x="6226418" y="1546719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47" name="Ellipse 46"/>
          <p:cNvSpPr/>
          <p:nvPr/>
        </p:nvSpPr>
        <p:spPr>
          <a:xfrm>
            <a:off x="6256838" y="1587176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48" name="Ellipse 47"/>
          <p:cNvSpPr/>
          <p:nvPr/>
        </p:nvSpPr>
        <p:spPr>
          <a:xfrm>
            <a:off x="6397663" y="1850867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49" name="Ellipse 48"/>
          <p:cNvSpPr/>
          <p:nvPr/>
        </p:nvSpPr>
        <p:spPr>
          <a:xfrm>
            <a:off x="6538488" y="2114558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50" name="Ellipse 49"/>
          <p:cNvSpPr/>
          <p:nvPr/>
        </p:nvSpPr>
        <p:spPr>
          <a:xfrm>
            <a:off x="6690048" y="2378249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51" name="Ellipse 50"/>
          <p:cNvSpPr/>
          <p:nvPr/>
        </p:nvSpPr>
        <p:spPr>
          <a:xfrm>
            <a:off x="6841608" y="2641940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52" name="Ellipse 51"/>
          <p:cNvSpPr/>
          <p:nvPr/>
        </p:nvSpPr>
        <p:spPr>
          <a:xfrm>
            <a:off x="6993168" y="2905631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53" name="Ellipse 52"/>
          <p:cNvSpPr/>
          <p:nvPr/>
        </p:nvSpPr>
        <p:spPr>
          <a:xfrm>
            <a:off x="7144728" y="3169322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54" name="Ellipse 53"/>
          <p:cNvSpPr/>
          <p:nvPr/>
        </p:nvSpPr>
        <p:spPr>
          <a:xfrm>
            <a:off x="7296288" y="3433013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55" name="Ellipse 54"/>
          <p:cNvSpPr/>
          <p:nvPr/>
        </p:nvSpPr>
        <p:spPr>
          <a:xfrm>
            <a:off x="7447848" y="3696704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56" name="Ellipse 55"/>
          <p:cNvSpPr/>
          <p:nvPr/>
        </p:nvSpPr>
        <p:spPr>
          <a:xfrm>
            <a:off x="7357129" y="3559122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57" name="Ellipse 56"/>
          <p:cNvSpPr/>
          <p:nvPr/>
        </p:nvSpPr>
        <p:spPr>
          <a:xfrm>
            <a:off x="7235447" y="3355834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58" name="Ellipse 57"/>
          <p:cNvSpPr/>
          <p:nvPr/>
        </p:nvSpPr>
        <p:spPr>
          <a:xfrm>
            <a:off x="7113765" y="3116917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59" name="Ellipse 58"/>
          <p:cNvSpPr/>
          <p:nvPr/>
        </p:nvSpPr>
        <p:spPr>
          <a:xfrm>
            <a:off x="6932327" y="2798103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60" name="Ellipse 59"/>
          <p:cNvSpPr/>
          <p:nvPr/>
        </p:nvSpPr>
        <p:spPr>
          <a:xfrm>
            <a:off x="6750889" y="2479289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61" name="Ellipse 60"/>
          <p:cNvSpPr/>
          <p:nvPr/>
        </p:nvSpPr>
        <p:spPr>
          <a:xfrm>
            <a:off x="6728528" y="2617173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62" name="Ellipse 61"/>
          <p:cNvSpPr/>
          <p:nvPr/>
        </p:nvSpPr>
        <p:spPr>
          <a:xfrm>
            <a:off x="7052924" y="3021557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63" name="Ellipse 62"/>
          <p:cNvSpPr/>
          <p:nvPr/>
        </p:nvSpPr>
        <p:spPr>
          <a:xfrm>
            <a:off x="6571704" y="2676765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64" name="Ellipse 63"/>
          <p:cNvSpPr/>
          <p:nvPr/>
        </p:nvSpPr>
        <p:spPr>
          <a:xfrm>
            <a:off x="6268039" y="2798103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65" name="Ellipse 64"/>
          <p:cNvSpPr/>
          <p:nvPr/>
        </p:nvSpPr>
        <p:spPr>
          <a:xfrm>
            <a:off x="5964374" y="2919441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66" name="Ellipse 65"/>
          <p:cNvSpPr/>
          <p:nvPr/>
        </p:nvSpPr>
        <p:spPr>
          <a:xfrm>
            <a:off x="5768459" y="2987666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67" name="Ellipse 66"/>
          <p:cNvSpPr/>
          <p:nvPr/>
        </p:nvSpPr>
        <p:spPr>
          <a:xfrm>
            <a:off x="6124836" y="2853230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68" name="Ellipse 67"/>
          <p:cNvSpPr/>
          <p:nvPr/>
        </p:nvSpPr>
        <p:spPr>
          <a:xfrm>
            <a:off x="6226699" y="2815549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69" name="Ellipse 68"/>
          <p:cNvSpPr/>
          <p:nvPr/>
        </p:nvSpPr>
        <p:spPr>
          <a:xfrm>
            <a:off x="6449055" y="2732294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70" name="Ellipse 69"/>
          <p:cNvSpPr/>
          <p:nvPr/>
        </p:nvSpPr>
        <p:spPr>
          <a:xfrm>
            <a:off x="6654363" y="2646173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71" name="Ellipse 70"/>
          <p:cNvSpPr/>
          <p:nvPr/>
        </p:nvSpPr>
        <p:spPr>
          <a:xfrm>
            <a:off x="6934866" y="2545988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72" name="Ellipse 71"/>
          <p:cNvSpPr/>
          <p:nvPr/>
        </p:nvSpPr>
        <p:spPr>
          <a:xfrm>
            <a:off x="7215369" y="2445803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73" name="Ellipse 72"/>
          <p:cNvSpPr/>
          <p:nvPr/>
        </p:nvSpPr>
        <p:spPr>
          <a:xfrm>
            <a:off x="7083887" y="2496896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74" name="Ellipse 73"/>
          <p:cNvSpPr/>
          <p:nvPr/>
        </p:nvSpPr>
        <p:spPr>
          <a:xfrm>
            <a:off x="7387007" y="2393026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75" name="Ellipse 74"/>
          <p:cNvSpPr/>
          <p:nvPr/>
        </p:nvSpPr>
        <p:spPr>
          <a:xfrm>
            <a:off x="7675520" y="2280410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76" name="Ellipse 75"/>
          <p:cNvSpPr/>
          <p:nvPr/>
        </p:nvSpPr>
        <p:spPr>
          <a:xfrm>
            <a:off x="7964033" y="2167794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77" name="Ellipse 76"/>
          <p:cNvSpPr/>
          <p:nvPr/>
        </p:nvSpPr>
        <p:spPr>
          <a:xfrm>
            <a:off x="8173808" y="2089042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78" name="Ellipse 77"/>
          <p:cNvSpPr/>
          <p:nvPr/>
        </p:nvSpPr>
        <p:spPr>
          <a:xfrm>
            <a:off x="7870795" y="2212587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79" name="Ellipse 78"/>
          <p:cNvSpPr/>
          <p:nvPr/>
        </p:nvSpPr>
        <p:spPr>
          <a:xfrm>
            <a:off x="7547469" y="2323590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80" name="Ellipse 79"/>
          <p:cNvSpPr/>
          <p:nvPr/>
        </p:nvSpPr>
        <p:spPr>
          <a:xfrm>
            <a:off x="8355294" y="2027859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81" name="Ellipse 80"/>
          <p:cNvSpPr/>
          <p:nvPr/>
        </p:nvSpPr>
        <p:spPr>
          <a:xfrm>
            <a:off x="6722797" y="1763962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82" name="Ellipse 81"/>
          <p:cNvSpPr/>
          <p:nvPr/>
        </p:nvSpPr>
        <p:spPr>
          <a:xfrm>
            <a:off x="6595213" y="1613165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83" name="Ellipse 82"/>
          <p:cNvSpPr/>
          <p:nvPr/>
        </p:nvSpPr>
        <p:spPr>
          <a:xfrm>
            <a:off x="6467629" y="1462368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84" name="Ellipse 83"/>
          <p:cNvSpPr/>
          <p:nvPr/>
        </p:nvSpPr>
        <p:spPr>
          <a:xfrm>
            <a:off x="6803276" y="1850867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85" name="Ellipse 84"/>
          <p:cNvSpPr/>
          <p:nvPr/>
        </p:nvSpPr>
        <p:spPr>
          <a:xfrm>
            <a:off x="6932326" y="2006577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86" name="Ellipse 85"/>
          <p:cNvSpPr/>
          <p:nvPr/>
        </p:nvSpPr>
        <p:spPr>
          <a:xfrm>
            <a:off x="7018782" y="2119633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87" name="Ellipse 86"/>
          <p:cNvSpPr/>
          <p:nvPr/>
        </p:nvSpPr>
        <p:spPr>
          <a:xfrm>
            <a:off x="7105238" y="2232689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88" name="Ellipse 87"/>
          <p:cNvSpPr/>
          <p:nvPr/>
        </p:nvSpPr>
        <p:spPr>
          <a:xfrm>
            <a:off x="7201487" y="2331556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89" name="Ellipse 88"/>
          <p:cNvSpPr/>
          <p:nvPr/>
        </p:nvSpPr>
        <p:spPr>
          <a:xfrm>
            <a:off x="7392774" y="2560074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90" name="Ellipse 89"/>
          <p:cNvSpPr/>
          <p:nvPr/>
        </p:nvSpPr>
        <p:spPr>
          <a:xfrm>
            <a:off x="7596154" y="2787726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91" name="Ellipse 90"/>
          <p:cNvSpPr/>
          <p:nvPr/>
        </p:nvSpPr>
        <p:spPr>
          <a:xfrm>
            <a:off x="7688944" y="2893012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92" name="Ellipse 91"/>
          <p:cNvSpPr/>
          <p:nvPr/>
        </p:nvSpPr>
        <p:spPr>
          <a:xfrm>
            <a:off x="7450410" y="2617173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93" name="Ellipse 92"/>
          <p:cNvSpPr/>
          <p:nvPr/>
        </p:nvSpPr>
        <p:spPr>
          <a:xfrm>
            <a:off x="7964032" y="3230505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94" name="Ellipse 93"/>
          <p:cNvSpPr/>
          <p:nvPr/>
        </p:nvSpPr>
        <p:spPr>
          <a:xfrm>
            <a:off x="8091035" y="3401529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96" name="Ellipse 95"/>
          <p:cNvSpPr/>
          <p:nvPr/>
        </p:nvSpPr>
        <p:spPr>
          <a:xfrm>
            <a:off x="8234649" y="3556511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97" name="Ellipse 96"/>
          <p:cNvSpPr/>
          <p:nvPr/>
        </p:nvSpPr>
        <p:spPr>
          <a:xfrm>
            <a:off x="8378263" y="3711493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98" name="Ellipse 97"/>
          <p:cNvSpPr/>
          <p:nvPr/>
        </p:nvSpPr>
        <p:spPr>
          <a:xfrm>
            <a:off x="8317422" y="3648439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99" name="Ellipse 98"/>
          <p:cNvSpPr/>
          <p:nvPr/>
        </p:nvSpPr>
        <p:spPr>
          <a:xfrm>
            <a:off x="8030194" y="3317891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100" name="Rectangle à coins arrondis 99"/>
          <p:cNvSpPr/>
          <p:nvPr/>
        </p:nvSpPr>
        <p:spPr>
          <a:xfrm>
            <a:off x="2435072" y="4322129"/>
            <a:ext cx="4376658" cy="25141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Rectangle 100"/>
              <p:cNvSpPr/>
              <p:nvPr/>
            </p:nvSpPr>
            <p:spPr>
              <a:xfrm>
                <a:off x="2435072" y="4298912"/>
                <a:ext cx="4376658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b="1" dirty="0" smtClean="0">
                    <a:solidFill>
                      <a:srgbClr val="FF0000"/>
                    </a:solidFill>
                  </a:rPr>
                  <a:t>Compute least-squares solution to equation </a:t>
                </a:r>
                <a14:m>
                  <m:oMath xmlns:m="http://schemas.openxmlformats.org/officeDocument/2006/math">
                    <m:r>
                      <a:rPr lang="fr-FR" sz="1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𝑨</m:t>
                    </m:r>
                    <m:sSub>
                      <m:sSubPr>
                        <m:ctrlPr>
                          <a:rPr lang="fr-FR" sz="1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lang="fr-FR" sz="1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fr-FR" sz="1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fr-FR" sz="1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𝒃</m:t>
                    </m:r>
                    <m:r>
                      <a:rPr lang="fr-FR" sz="1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sz="1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lang="fr-FR" sz="1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endParaRPr lang="en-US" sz="1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1" name="Rectangle 10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5072" y="4298912"/>
                <a:ext cx="4376658" cy="276999"/>
              </a:xfrm>
              <a:prstGeom prst="rect">
                <a:avLst/>
              </a:prstGeom>
              <a:blipFill>
                <a:blip r:embed="rId14"/>
                <a:stretch>
                  <a:fillRect b="-1521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3835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1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6" grpId="0" animBg="1"/>
      <p:bldP spid="111" grpId="0"/>
      <p:bldP spid="23" grpId="0" animBg="1"/>
      <p:bldP spid="24" grpId="0"/>
      <p:bldP spid="27" grpId="0" animBg="1"/>
      <p:bldP spid="28" grpId="0"/>
      <p:bldP spid="29" grpId="0" animBg="1"/>
      <p:bldP spid="30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0" grpId="1" animBg="1"/>
      <p:bldP spid="101" grpId="0"/>
      <p:bldP spid="101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2225435"/>
            <a:ext cx="8674683" cy="553998"/>
          </a:xfrm>
        </p:spPr>
        <p:txBody>
          <a:bodyPr/>
          <a:lstStyle/>
          <a:p>
            <a:r>
              <a:rPr lang="fr-FR" sz="2000" dirty="0" err="1" smtClean="0"/>
              <a:t>Using</a:t>
            </a:r>
            <a:r>
              <a:rPr lang="fr-FR" sz="2000" dirty="0" smtClean="0"/>
              <a:t> </a:t>
            </a:r>
            <a:r>
              <a:rPr lang="fr-FR" sz="2000" dirty="0" err="1" smtClean="0"/>
              <a:t>side-channel</a:t>
            </a:r>
            <a:r>
              <a:rPr lang="fr-FR" sz="2000" dirty="0" smtClean="0"/>
              <a:t> </a:t>
            </a:r>
            <a:r>
              <a:rPr lang="fr-FR" sz="2000" dirty="0" err="1"/>
              <a:t>a</a:t>
            </a:r>
            <a:r>
              <a:rPr lang="fr-FR" sz="2000" dirty="0" err="1" smtClean="0"/>
              <a:t>ttacks</a:t>
            </a:r>
            <a:r>
              <a:rPr lang="fr-FR" sz="2000" dirty="0" smtClean="0"/>
              <a:t> to </a:t>
            </a:r>
            <a:r>
              <a:rPr lang="fr-FR" sz="2000" dirty="0" err="1" smtClean="0"/>
              <a:t>extract</a:t>
            </a:r>
            <a:r>
              <a:rPr lang="fr-FR" sz="2000" dirty="0" smtClean="0"/>
              <a:t> the </a:t>
            </a:r>
            <a:r>
              <a:rPr lang="fr-FR" sz="2000" dirty="0" err="1" smtClean="0"/>
              <a:t>critical</a:t>
            </a:r>
            <a:r>
              <a:rPr lang="fr-FR" sz="2000" dirty="0" smtClean="0"/>
              <a:t> points</a:t>
            </a:r>
            <a:br>
              <a:rPr lang="fr-FR" sz="2000" dirty="0" smtClean="0"/>
            </a:br>
            <a:r>
              <a:rPr lang="fr-FR" sz="2000" dirty="0" smtClean="0"/>
              <a:t>(SCA </a:t>
            </a:r>
            <a:r>
              <a:rPr lang="fr-FR" sz="2000" dirty="0" err="1" smtClean="0"/>
              <a:t>Vulnerability</a:t>
            </a:r>
            <a:r>
              <a:rPr lang="fr-FR" sz="2000" dirty="0" smtClean="0"/>
              <a:t>) 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7956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775" y="1411876"/>
            <a:ext cx="3590006" cy="252432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276999"/>
          </a:xfrm>
        </p:spPr>
        <p:txBody>
          <a:bodyPr/>
          <a:lstStyle/>
          <a:p>
            <a:r>
              <a:rPr lang="fr-FR" sz="2000" dirty="0" err="1"/>
              <a:t>Fidelity-based</a:t>
            </a:r>
            <a:r>
              <a:rPr lang="fr-FR" sz="2000" dirty="0"/>
              <a:t> extraction </a:t>
            </a:r>
            <a:r>
              <a:rPr lang="fr-FR" sz="2000" dirty="0" err="1"/>
              <a:t>attack</a:t>
            </a:r>
            <a:endParaRPr lang="fr-FR" sz="2000" dirty="0"/>
          </a:p>
        </p:txBody>
      </p:sp>
      <p:sp>
        <p:nvSpPr>
          <p:cNvPr id="4" name="ZoneTexte 3"/>
          <p:cNvSpPr txBox="1"/>
          <p:nvPr/>
        </p:nvSpPr>
        <p:spPr>
          <a:xfrm>
            <a:off x="214313" y="734412"/>
            <a:ext cx="80686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600" dirty="0" err="1">
                <a:solidFill>
                  <a:schemeClr val="bg1"/>
                </a:solidFill>
              </a:rPr>
              <a:t>Example</a:t>
            </a:r>
            <a:r>
              <a:rPr lang="fr-FR" sz="1600" dirty="0">
                <a:solidFill>
                  <a:schemeClr val="bg1"/>
                </a:solidFill>
              </a:rPr>
              <a:t> </a:t>
            </a:r>
            <a:r>
              <a:rPr lang="en-US" sz="1600" dirty="0">
                <a:solidFill>
                  <a:schemeClr val="bg1"/>
                </a:solidFill>
              </a:rPr>
              <a:t>“</a:t>
            </a:r>
            <a:r>
              <a:rPr lang="fr-FR" sz="1600" dirty="0">
                <a:solidFill>
                  <a:schemeClr val="bg1"/>
                </a:solidFill>
              </a:rPr>
              <a:t>model extraction </a:t>
            </a:r>
            <a:r>
              <a:rPr lang="fr-FR" sz="1600" dirty="0" err="1">
                <a:solidFill>
                  <a:schemeClr val="bg1"/>
                </a:solidFill>
              </a:rPr>
              <a:t>attack</a:t>
            </a:r>
            <a:r>
              <a:rPr lang="en-US" sz="1600" dirty="0">
                <a:solidFill>
                  <a:schemeClr val="bg1"/>
                </a:solidFill>
              </a:rPr>
              <a:t>”</a:t>
            </a:r>
            <a:endParaRPr lang="fr-FR" sz="1600" dirty="0">
              <a:solidFill>
                <a:schemeClr val="bg1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fr-FR" sz="1400" dirty="0">
                <a:solidFill>
                  <a:schemeClr val="bg1"/>
                </a:solidFill>
              </a:rPr>
              <a:t>Goal: </a:t>
            </a:r>
            <a:r>
              <a:rPr lang="fr-FR" sz="1400" dirty="0" err="1">
                <a:solidFill>
                  <a:schemeClr val="bg1"/>
                </a:solidFill>
              </a:rPr>
              <a:t>Stealing</a:t>
            </a:r>
            <a:r>
              <a:rPr lang="fr-FR" sz="1400" dirty="0">
                <a:solidFill>
                  <a:schemeClr val="bg1"/>
                </a:solidFill>
              </a:rPr>
              <a:t> IP of a model </a:t>
            </a:r>
            <a:r>
              <a:rPr lang="fr-FR" sz="1400" b="1" dirty="0">
                <a:solidFill>
                  <a:schemeClr val="bg1"/>
                </a:solidFill>
              </a:rPr>
              <a:t>AND </a:t>
            </a:r>
            <a:r>
              <a:rPr lang="fr-FR" sz="1400" dirty="0">
                <a:solidFill>
                  <a:schemeClr val="bg1"/>
                </a:solidFill>
              </a:rPr>
              <a:t>the performance of a model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29" y="1314400"/>
            <a:ext cx="2038128" cy="9209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/>
              <p:cNvSpPr txBox="1"/>
              <p:nvPr/>
            </p:nvSpPr>
            <p:spPr>
              <a:xfrm>
                <a:off x="3390370" y="1620654"/>
                <a:ext cx="32573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200" b="1" i="1" smtClean="0">
                          <a:solidFill>
                            <a:srgbClr val="33FF00"/>
                          </a:solidFill>
                          <a:latin typeface="Cambria Math" panose="02040503050406030204" pitchFamily="18" charset="0"/>
                        </a:rPr>
                        <m:t>𝒀</m:t>
                      </m:r>
                    </m:oMath>
                  </m:oMathPara>
                </a14:m>
                <a:endParaRPr lang="fr-FR" sz="1200" b="1" dirty="0" smtClean="0">
                  <a:solidFill>
                    <a:srgbClr val="33FF00"/>
                  </a:solidFill>
                </a:endParaRPr>
              </a:p>
            </p:txBody>
          </p:sp>
        </mc:Choice>
        <mc:Fallback xmlns="">
          <p:sp>
            <p:nvSpPr>
              <p:cNvPr id="15" name="ZoneTexte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0370" y="1620654"/>
                <a:ext cx="325730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/>
              <p:cNvSpPr txBox="1"/>
              <p:nvPr/>
            </p:nvSpPr>
            <p:spPr>
              <a:xfrm>
                <a:off x="1111175" y="1438812"/>
                <a:ext cx="40748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fr-FR" sz="1200" b="1" dirty="0" smtClean="0">
                  <a:solidFill>
                    <a:srgbClr val="33FF00"/>
                  </a:solidFill>
                </a:endParaRPr>
              </a:p>
            </p:txBody>
          </p:sp>
        </mc:Choice>
        <mc:Fallback xmlns="">
          <p:sp>
            <p:nvSpPr>
              <p:cNvPr id="16" name="ZoneTexte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1175" y="1438812"/>
                <a:ext cx="407484" cy="2769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/>
              <p:cNvSpPr txBox="1"/>
              <p:nvPr/>
            </p:nvSpPr>
            <p:spPr>
              <a:xfrm>
                <a:off x="1111175" y="1771347"/>
                <a:ext cx="40748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fr-FR" sz="1200" b="1" dirty="0" smtClean="0">
                  <a:solidFill>
                    <a:srgbClr val="33FF00"/>
                  </a:solidFill>
                </a:endParaRPr>
              </a:p>
            </p:txBody>
          </p:sp>
        </mc:Choice>
        <mc:Fallback xmlns="">
          <p:sp>
            <p:nvSpPr>
              <p:cNvPr id="17" name="ZoneTexte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1175" y="1771347"/>
                <a:ext cx="407483" cy="2769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ZoneTexte 40"/>
              <p:cNvSpPr txBox="1"/>
              <p:nvPr/>
            </p:nvSpPr>
            <p:spPr>
              <a:xfrm>
                <a:off x="214313" y="2203855"/>
                <a:ext cx="4375177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600" dirty="0" smtClean="0">
                    <a:solidFill>
                      <a:schemeClr val="bg1"/>
                    </a:solidFill>
                  </a:rPr>
                  <a:t>Algorithm</a:t>
                </a:r>
              </a:p>
              <a:p>
                <a:pPr lvl="1"/>
                <a:r>
                  <a:rPr lang="fr-FR" sz="1100" dirty="0" smtClean="0">
                    <a:solidFill>
                      <a:schemeClr val="bg1"/>
                    </a:solidFill>
                  </a:rPr>
                  <a:t>1) </a:t>
                </a:r>
                <a:r>
                  <a:rPr lang="fr-FR" sz="1100" dirty="0" err="1" smtClean="0">
                    <a:solidFill>
                      <a:schemeClr val="bg1"/>
                    </a:solidFill>
                  </a:rPr>
                  <a:t>Draw</a:t>
                </a:r>
                <a:r>
                  <a:rPr lang="fr-FR" sz="1100" dirty="0" smtClean="0">
                    <a:solidFill>
                      <a:schemeClr val="bg1"/>
                    </a:solidFill>
                  </a:rPr>
                  <a:t> 2 points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fr-FR" sz="11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1100" dirty="0" smtClean="0">
                    <a:solidFill>
                      <a:schemeClr val="bg1"/>
                    </a:solidFill>
                  </a:rPr>
                  <a:t> and capture the </a:t>
                </a:r>
                <a:r>
                  <a:rPr lang="fr-FR" sz="1100" dirty="0" err="1" smtClean="0">
                    <a:solidFill>
                      <a:schemeClr val="bg1"/>
                    </a:solidFill>
                  </a:rPr>
                  <a:t>physical</a:t>
                </a:r>
                <a:r>
                  <a:rPr lang="fr-FR" sz="1100" dirty="0" smtClean="0">
                    <a:solidFill>
                      <a:schemeClr val="bg1"/>
                    </a:solidFill>
                  </a:rPr>
                  <a:t> signal </a:t>
                </a:r>
                <a14:m>
                  <m:oMath xmlns:m="http://schemas.openxmlformats.org/officeDocument/2006/math">
                    <m:r>
                      <a:rPr lang="fr-FR" sz="11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fr-FR" sz="11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FR" sz="11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1100" dirty="0" smtClean="0">
                    <a:solidFill>
                      <a:schemeClr val="bg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fr-FR" sz="11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fr-FR" sz="11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fr-FR" sz="11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fr-FR" sz="1100" dirty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1" name="ZoneTexte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313" y="2203855"/>
                <a:ext cx="4375177" cy="677108"/>
              </a:xfrm>
              <a:prstGeom prst="rect">
                <a:avLst/>
              </a:prstGeom>
              <a:blipFill>
                <a:blip r:embed="rId8"/>
                <a:stretch>
                  <a:fillRect l="-557" t="-2703" r="-557" b="-540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ZoneTexte 36"/>
              <p:cNvSpPr txBox="1"/>
              <p:nvPr/>
            </p:nvSpPr>
            <p:spPr>
              <a:xfrm>
                <a:off x="6741778" y="3936205"/>
                <a:ext cx="42050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fr-FR" sz="1400" dirty="0" err="1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7" name="ZoneTexte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1778" y="3936205"/>
                <a:ext cx="420500" cy="3077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ZoneTexte 37"/>
              <p:cNvSpPr txBox="1"/>
              <p:nvPr/>
            </p:nvSpPr>
            <p:spPr>
              <a:xfrm>
                <a:off x="4604106" y="2466436"/>
                <a:ext cx="42466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fr-FR" sz="1400" dirty="0" err="1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8" name="ZoneTexte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4106" y="2466436"/>
                <a:ext cx="424668" cy="3077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ctangle à coins arrondis 38"/>
          <p:cNvSpPr/>
          <p:nvPr/>
        </p:nvSpPr>
        <p:spPr>
          <a:xfrm>
            <a:off x="7019875" y="2269743"/>
            <a:ext cx="1888784" cy="405161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40" name="Rectangle à coins arrondis 39"/>
          <p:cNvSpPr/>
          <p:nvPr/>
        </p:nvSpPr>
        <p:spPr>
          <a:xfrm rot="19867295">
            <a:off x="6778547" y="1177275"/>
            <a:ext cx="142938" cy="2915381"/>
          </a:xfrm>
          <a:prstGeom prst="roundRect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/>
              <p:cNvSpPr/>
              <p:nvPr/>
            </p:nvSpPr>
            <p:spPr>
              <a:xfrm>
                <a:off x="7045362" y="2298503"/>
                <a:ext cx="1837811" cy="3295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,1</m:t>
                          </m:r>
                        </m:sub>
                        <m:sup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sSub>
                        <m:sSubPr>
                          <m:ctrlP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fr-FR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,2</m:t>
                          </m:r>
                        </m:sub>
                        <m:sup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sSub>
                        <m:sSubPr>
                          <m:ctrlP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fr-FR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fr-FR" sz="1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fr-FR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1" name="Rectangle 5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5362" y="2298503"/>
                <a:ext cx="1837811" cy="32957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Rectangle à coins arrondis 51"/>
          <p:cNvSpPr/>
          <p:nvPr/>
        </p:nvSpPr>
        <p:spPr>
          <a:xfrm>
            <a:off x="4922946" y="2847434"/>
            <a:ext cx="1888784" cy="405161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55" name="Rectangle à coins arrondis 54"/>
          <p:cNvSpPr/>
          <p:nvPr/>
        </p:nvSpPr>
        <p:spPr>
          <a:xfrm>
            <a:off x="2323069" y="1324244"/>
            <a:ext cx="341889" cy="285989"/>
          </a:xfrm>
          <a:prstGeom prst="roundRect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5" name="Rectangle 94"/>
              <p:cNvSpPr/>
              <p:nvPr/>
            </p:nvSpPr>
            <p:spPr>
              <a:xfrm>
                <a:off x="5740426" y="2896125"/>
                <a:ext cx="33374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fr-FR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5" name="Rectangle 9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0426" y="2896125"/>
                <a:ext cx="333746" cy="30777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6" name="Ellipse 105"/>
          <p:cNvSpPr/>
          <p:nvPr/>
        </p:nvSpPr>
        <p:spPr>
          <a:xfrm>
            <a:off x="5829300" y="2142531"/>
            <a:ext cx="60841" cy="6118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108" name="Ellipse 107"/>
          <p:cNvSpPr/>
          <p:nvPr/>
        </p:nvSpPr>
        <p:spPr>
          <a:xfrm>
            <a:off x="6834099" y="2137725"/>
            <a:ext cx="60841" cy="61183"/>
          </a:xfrm>
          <a:prstGeom prst="ellipse">
            <a:avLst/>
          </a:prstGeom>
          <a:solidFill>
            <a:srgbClr val="7030A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6300" y="2963917"/>
            <a:ext cx="3041783" cy="679691"/>
          </a:xfrm>
          <a:prstGeom prst="rect">
            <a:avLst/>
          </a:prstGeom>
        </p:spPr>
      </p:pic>
      <p:sp>
        <p:nvSpPr>
          <p:cNvPr id="6" name="Rectangle à coins arrondis 5"/>
          <p:cNvSpPr/>
          <p:nvPr/>
        </p:nvSpPr>
        <p:spPr>
          <a:xfrm>
            <a:off x="1444929" y="3418466"/>
            <a:ext cx="597231" cy="189957"/>
          </a:xfrm>
          <a:prstGeom prst="roundRect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528323" y="4018716"/>
            <a:ext cx="11945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rgbClr val="C00000"/>
                </a:solidFill>
              </a:rPr>
              <a:t>0x00000000</a:t>
            </a:r>
          </a:p>
        </p:txBody>
      </p:sp>
      <p:sp>
        <p:nvSpPr>
          <p:cNvPr id="111" name="ZoneTexte 110"/>
          <p:cNvSpPr txBox="1"/>
          <p:nvPr/>
        </p:nvSpPr>
        <p:spPr>
          <a:xfrm>
            <a:off x="3013664" y="4023003"/>
            <a:ext cx="10791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rgbClr val="C00000"/>
                </a:solidFill>
              </a:rPr>
              <a:t>0xFFFFFFFF</a:t>
            </a:r>
          </a:p>
        </p:txBody>
      </p:sp>
      <p:cxnSp>
        <p:nvCxnSpPr>
          <p:cNvPr id="10" name="Connecteur droit avec flèche 9"/>
          <p:cNvCxnSpPr>
            <a:stCxn id="6" idx="2"/>
            <a:endCxn id="111" idx="0"/>
          </p:cNvCxnSpPr>
          <p:nvPr/>
        </p:nvCxnSpPr>
        <p:spPr>
          <a:xfrm>
            <a:off x="1743545" y="3608423"/>
            <a:ext cx="1809690" cy="414580"/>
          </a:xfrm>
          <a:prstGeom prst="straightConnector1">
            <a:avLst/>
          </a:prstGeom>
          <a:ln w="9525" cmpd="sng">
            <a:solidFill>
              <a:schemeClr val="bg1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Connecteur droit avec flèche 111"/>
          <p:cNvCxnSpPr>
            <a:stCxn id="6" idx="2"/>
            <a:endCxn id="8" idx="0"/>
          </p:cNvCxnSpPr>
          <p:nvPr/>
        </p:nvCxnSpPr>
        <p:spPr>
          <a:xfrm flipH="1">
            <a:off x="1125602" y="3608423"/>
            <a:ext cx="617943" cy="410293"/>
          </a:xfrm>
          <a:prstGeom prst="straightConnector1">
            <a:avLst/>
          </a:prstGeom>
          <a:ln w="9525" cmpd="sng">
            <a:solidFill>
              <a:schemeClr val="bg1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ZoneTexte 125"/>
              <p:cNvSpPr txBox="1"/>
              <p:nvPr/>
            </p:nvSpPr>
            <p:spPr>
              <a:xfrm>
                <a:off x="2753398" y="3619554"/>
                <a:ext cx="76854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b="1" dirty="0" smtClean="0">
                    <a:solidFill>
                      <a:schemeClr val="bg1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fr-FR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𝒛</m:t>
                    </m:r>
                    <m:r>
                      <a:rPr lang="fr-FR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≥</m:t>
                    </m:r>
                    <m:r>
                      <a:rPr lang="fr-FR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endParaRPr lang="fr-FR" sz="1400" b="1" dirty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6" name="ZoneTexte 1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3398" y="3619554"/>
                <a:ext cx="768544" cy="307777"/>
              </a:xfrm>
              <a:prstGeom prst="rect">
                <a:avLst/>
              </a:prstGeom>
              <a:blipFill>
                <a:blip r:embed="rId16"/>
                <a:stretch>
                  <a:fillRect l="-2381" t="-4000" b="-2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ZoneTexte 126"/>
              <p:cNvSpPr txBox="1"/>
              <p:nvPr/>
            </p:nvSpPr>
            <p:spPr>
              <a:xfrm>
                <a:off x="611860" y="3628291"/>
                <a:ext cx="76854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b="1" dirty="0" smtClean="0">
                    <a:solidFill>
                      <a:schemeClr val="bg1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fr-FR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𝒛</m:t>
                    </m:r>
                    <m:r>
                      <a:rPr lang="fr-FR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fr-FR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endParaRPr lang="fr-FR" sz="1400" b="1" dirty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7" name="ZoneTexte 1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860" y="3628291"/>
                <a:ext cx="768544" cy="307777"/>
              </a:xfrm>
              <a:prstGeom prst="rect">
                <a:avLst/>
              </a:prstGeom>
              <a:blipFill>
                <a:blip r:embed="rId17"/>
                <a:stretch>
                  <a:fillRect l="-2381" t="-3922" b="-1960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9" name="Groupe 128">
            <a:extLst>
              <a:ext uri="{FF2B5EF4-FFF2-40B4-BE49-F238E27FC236}">
                <a16:creationId xmlns:a16="http://schemas.microsoft.com/office/drawing/2014/main" id="{ECAC35FA-DFAD-4ABF-A639-D8D4A567FFD7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62665" y="4289065"/>
            <a:ext cx="1557869" cy="776194"/>
            <a:chOff x="2908973" y="1017863"/>
            <a:chExt cx="3410732" cy="1344383"/>
          </a:xfrm>
        </p:grpSpPr>
        <p:pic>
          <p:nvPicPr>
            <p:cNvPr id="130" name="Image 129">
              <a:extLst>
                <a:ext uri="{FF2B5EF4-FFF2-40B4-BE49-F238E27FC236}">
                  <a16:creationId xmlns:a16="http://schemas.microsoft.com/office/drawing/2014/main" id="{2C2E3291-E6DD-4D8A-AF3D-F326593E7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30676"/>
              <a:ext cx="3410732" cy="1331570"/>
            </a:xfrm>
            <a:prstGeom prst="rect">
              <a:avLst/>
            </a:prstGeom>
          </p:spPr>
        </p:pic>
        <p:pic>
          <p:nvPicPr>
            <p:cNvPr id="131" name="Image 130">
              <a:extLst>
                <a:ext uri="{FF2B5EF4-FFF2-40B4-BE49-F238E27FC236}">
                  <a16:creationId xmlns:a16="http://schemas.microsoft.com/office/drawing/2014/main" id="{7D49B389-179E-4F16-A500-62FD07183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26405"/>
              <a:ext cx="3410732" cy="1331570"/>
            </a:xfrm>
            <a:prstGeom prst="rect">
              <a:avLst/>
            </a:prstGeom>
          </p:spPr>
        </p:pic>
        <p:pic>
          <p:nvPicPr>
            <p:cNvPr id="132" name="Image 131">
              <a:extLst>
                <a:ext uri="{FF2B5EF4-FFF2-40B4-BE49-F238E27FC236}">
                  <a16:creationId xmlns:a16="http://schemas.microsoft.com/office/drawing/2014/main" id="{C4C474AB-4C43-4B11-BFC8-13BF675E3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22134"/>
              <a:ext cx="3410732" cy="1331570"/>
            </a:xfrm>
            <a:prstGeom prst="rect">
              <a:avLst/>
            </a:prstGeom>
          </p:spPr>
        </p:pic>
        <p:pic>
          <p:nvPicPr>
            <p:cNvPr id="133" name="Image 132">
              <a:extLst>
                <a:ext uri="{FF2B5EF4-FFF2-40B4-BE49-F238E27FC236}">
                  <a16:creationId xmlns:a16="http://schemas.microsoft.com/office/drawing/2014/main" id="{48B88E15-21CA-43FB-A0E2-4D7055947E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30676"/>
              <a:ext cx="3410732" cy="1331570"/>
            </a:xfrm>
            <a:prstGeom prst="rect">
              <a:avLst/>
            </a:prstGeom>
          </p:spPr>
        </p:pic>
        <p:pic>
          <p:nvPicPr>
            <p:cNvPr id="134" name="Image 133">
              <a:extLst>
                <a:ext uri="{FF2B5EF4-FFF2-40B4-BE49-F238E27FC236}">
                  <a16:creationId xmlns:a16="http://schemas.microsoft.com/office/drawing/2014/main" id="{EA5E932C-3028-4DC0-8BE2-A637DD1626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17863"/>
              <a:ext cx="3410732" cy="1331570"/>
            </a:xfrm>
            <a:prstGeom prst="rect">
              <a:avLst/>
            </a:prstGeom>
          </p:spPr>
        </p:pic>
      </p:grpSp>
      <p:pic>
        <p:nvPicPr>
          <p:cNvPr id="7" name="Image 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958" y="4284150"/>
            <a:ext cx="1810300" cy="76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045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39" grpId="0" animBg="1"/>
      <p:bldP spid="40" grpId="0" animBg="1"/>
      <p:bldP spid="51" grpId="0"/>
      <p:bldP spid="52" grpId="0" animBg="1"/>
      <p:bldP spid="55" grpId="0" animBg="1"/>
      <p:bldP spid="95" grpId="0"/>
      <p:bldP spid="106" grpId="0" animBg="1"/>
      <p:bldP spid="108" grpId="0" animBg="1"/>
      <p:bldP spid="6" grpId="0" animBg="1"/>
      <p:bldP spid="8" grpId="0"/>
      <p:bldP spid="111" grpId="0"/>
      <p:bldP spid="126" grpId="0"/>
      <p:bldP spid="12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775" y="1411876"/>
            <a:ext cx="3590006" cy="252432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276999"/>
          </a:xfrm>
        </p:spPr>
        <p:txBody>
          <a:bodyPr/>
          <a:lstStyle/>
          <a:p>
            <a:r>
              <a:rPr lang="fr-FR" sz="2000" dirty="0" err="1"/>
              <a:t>Fidelity-based</a:t>
            </a:r>
            <a:r>
              <a:rPr lang="fr-FR" sz="2000" dirty="0"/>
              <a:t> extraction </a:t>
            </a:r>
            <a:r>
              <a:rPr lang="fr-FR" sz="2000" dirty="0" err="1"/>
              <a:t>attack</a:t>
            </a:r>
            <a:endParaRPr lang="fr-FR" sz="2000" dirty="0"/>
          </a:p>
        </p:txBody>
      </p:sp>
      <p:sp>
        <p:nvSpPr>
          <p:cNvPr id="4" name="ZoneTexte 3"/>
          <p:cNvSpPr txBox="1"/>
          <p:nvPr/>
        </p:nvSpPr>
        <p:spPr>
          <a:xfrm>
            <a:off x="214313" y="734412"/>
            <a:ext cx="80686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600" dirty="0" err="1">
                <a:solidFill>
                  <a:schemeClr val="bg1"/>
                </a:solidFill>
              </a:rPr>
              <a:t>Example</a:t>
            </a:r>
            <a:r>
              <a:rPr lang="fr-FR" sz="1600" dirty="0">
                <a:solidFill>
                  <a:schemeClr val="bg1"/>
                </a:solidFill>
              </a:rPr>
              <a:t> </a:t>
            </a:r>
            <a:r>
              <a:rPr lang="en-US" sz="1600" dirty="0">
                <a:solidFill>
                  <a:schemeClr val="bg1"/>
                </a:solidFill>
              </a:rPr>
              <a:t>“</a:t>
            </a:r>
            <a:r>
              <a:rPr lang="fr-FR" sz="1600" dirty="0">
                <a:solidFill>
                  <a:schemeClr val="bg1"/>
                </a:solidFill>
              </a:rPr>
              <a:t>model extraction </a:t>
            </a:r>
            <a:r>
              <a:rPr lang="fr-FR" sz="1600" dirty="0" err="1">
                <a:solidFill>
                  <a:schemeClr val="bg1"/>
                </a:solidFill>
              </a:rPr>
              <a:t>attack</a:t>
            </a:r>
            <a:r>
              <a:rPr lang="en-US" sz="1600" dirty="0">
                <a:solidFill>
                  <a:schemeClr val="bg1"/>
                </a:solidFill>
              </a:rPr>
              <a:t>”</a:t>
            </a:r>
            <a:endParaRPr lang="fr-FR" sz="1600" dirty="0">
              <a:solidFill>
                <a:schemeClr val="bg1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fr-FR" sz="1400" dirty="0">
                <a:solidFill>
                  <a:schemeClr val="bg1"/>
                </a:solidFill>
              </a:rPr>
              <a:t>Goal: </a:t>
            </a:r>
            <a:r>
              <a:rPr lang="fr-FR" sz="1400" dirty="0" err="1">
                <a:solidFill>
                  <a:schemeClr val="bg1"/>
                </a:solidFill>
              </a:rPr>
              <a:t>Stealing</a:t>
            </a:r>
            <a:r>
              <a:rPr lang="fr-FR" sz="1400" dirty="0">
                <a:solidFill>
                  <a:schemeClr val="bg1"/>
                </a:solidFill>
              </a:rPr>
              <a:t> IP of a model </a:t>
            </a:r>
            <a:r>
              <a:rPr lang="fr-FR" sz="1400" b="1" dirty="0">
                <a:solidFill>
                  <a:schemeClr val="bg1"/>
                </a:solidFill>
              </a:rPr>
              <a:t>AND </a:t>
            </a:r>
            <a:r>
              <a:rPr lang="fr-FR" sz="1400" dirty="0">
                <a:solidFill>
                  <a:schemeClr val="bg1"/>
                </a:solidFill>
              </a:rPr>
              <a:t>the performance of a model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29" y="1314400"/>
            <a:ext cx="2038128" cy="9209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/>
              <p:cNvSpPr txBox="1"/>
              <p:nvPr/>
            </p:nvSpPr>
            <p:spPr>
              <a:xfrm>
                <a:off x="3390370" y="1620654"/>
                <a:ext cx="32573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200" b="1" i="1" smtClean="0">
                          <a:solidFill>
                            <a:srgbClr val="33FF00"/>
                          </a:solidFill>
                          <a:latin typeface="Cambria Math" panose="02040503050406030204" pitchFamily="18" charset="0"/>
                        </a:rPr>
                        <m:t>𝒀</m:t>
                      </m:r>
                    </m:oMath>
                  </m:oMathPara>
                </a14:m>
                <a:endParaRPr lang="fr-FR" sz="1200" b="1" dirty="0" smtClean="0">
                  <a:solidFill>
                    <a:srgbClr val="33FF00"/>
                  </a:solidFill>
                </a:endParaRPr>
              </a:p>
            </p:txBody>
          </p:sp>
        </mc:Choice>
        <mc:Fallback xmlns="">
          <p:sp>
            <p:nvSpPr>
              <p:cNvPr id="15" name="ZoneTexte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0370" y="1620654"/>
                <a:ext cx="325730" cy="27699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/>
              <p:cNvSpPr txBox="1"/>
              <p:nvPr/>
            </p:nvSpPr>
            <p:spPr>
              <a:xfrm>
                <a:off x="1111175" y="1438812"/>
                <a:ext cx="40748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fr-FR" sz="1200" b="1" dirty="0" smtClean="0">
                  <a:solidFill>
                    <a:srgbClr val="33FF00"/>
                  </a:solidFill>
                </a:endParaRPr>
              </a:p>
            </p:txBody>
          </p:sp>
        </mc:Choice>
        <mc:Fallback xmlns="">
          <p:sp>
            <p:nvSpPr>
              <p:cNvPr id="16" name="ZoneTexte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1175" y="1438812"/>
                <a:ext cx="407484" cy="27699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/>
              <p:cNvSpPr txBox="1"/>
              <p:nvPr/>
            </p:nvSpPr>
            <p:spPr>
              <a:xfrm>
                <a:off x="1111175" y="1771347"/>
                <a:ext cx="40748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fr-FR" sz="1200" b="1" dirty="0" smtClean="0">
                  <a:solidFill>
                    <a:srgbClr val="33FF00"/>
                  </a:solidFill>
                </a:endParaRPr>
              </a:p>
            </p:txBody>
          </p:sp>
        </mc:Choice>
        <mc:Fallback xmlns="">
          <p:sp>
            <p:nvSpPr>
              <p:cNvPr id="17" name="ZoneTexte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1175" y="1771347"/>
                <a:ext cx="407483" cy="27699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ZoneTexte 40"/>
              <p:cNvSpPr txBox="1"/>
              <p:nvPr/>
            </p:nvSpPr>
            <p:spPr>
              <a:xfrm>
                <a:off x="214313" y="2203855"/>
                <a:ext cx="4375177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600" dirty="0" smtClean="0">
                    <a:solidFill>
                      <a:schemeClr val="bg1"/>
                    </a:solidFill>
                  </a:rPr>
                  <a:t>Algorithm</a:t>
                </a:r>
              </a:p>
              <a:p>
                <a:pPr lvl="1"/>
                <a:r>
                  <a:rPr lang="fr-FR" sz="1100" dirty="0" smtClean="0">
                    <a:solidFill>
                      <a:schemeClr val="bg1"/>
                    </a:solidFill>
                  </a:rPr>
                  <a:t>1) </a:t>
                </a:r>
                <a:r>
                  <a:rPr lang="fr-FR" sz="1100" dirty="0" err="1" smtClean="0">
                    <a:solidFill>
                      <a:schemeClr val="bg1"/>
                    </a:solidFill>
                  </a:rPr>
                  <a:t>Draw</a:t>
                </a:r>
                <a:r>
                  <a:rPr lang="fr-FR" sz="1100" dirty="0" smtClean="0">
                    <a:solidFill>
                      <a:schemeClr val="bg1"/>
                    </a:solidFill>
                  </a:rPr>
                  <a:t> 2 points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fr-FR" sz="11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1100" dirty="0" smtClean="0">
                    <a:solidFill>
                      <a:schemeClr val="bg1"/>
                    </a:solidFill>
                  </a:rPr>
                  <a:t> and capture the </a:t>
                </a:r>
                <a:r>
                  <a:rPr lang="fr-FR" sz="1100" dirty="0" err="1" smtClean="0">
                    <a:solidFill>
                      <a:schemeClr val="bg1"/>
                    </a:solidFill>
                  </a:rPr>
                  <a:t>physical</a:t>
                </a:r>
                <a:r>
                  <a:rPr lang="fr-FR" sz="1100" dirty="0" smtClean="0">
                    <a:solidFill>
                      <a:schemeClr val="bg1"/>
                    </a:solidFill>
                  </a:rPr>
                  <a:t> signal </a:t>
                </a:r>
                <a14:m>
                  <m:oMath xmlns:m="http://schemas.openxmlformats.org/officeDocument/2006/math">
                    <m:r>
                      <a:rPr lang="fr-FR" sz="11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fr-FR" sz="11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FR" sz="11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1100" dirty="0" smtClean="0">
                    <a:solidFill>
                      <a:schemeClr val="bg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fr-FR" sz="11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fr-FR" sz="11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fr-FR" sz="11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fr-FR" sz="1100" dirty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1" name="ZoneTexte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313" y="2203855"/>
                <a:ext cx="4375177" cy="677108"/>
              </a:xfrm>
              <a:prstGeom prst="rect">
                <a:avLst/>
              </a:prstGeom>
              <a:blipFill>
                <a:blip r:embed="rId12"/>
                <a:stretch>
                  <a:fillRect l="-557" t="-2703" r="-557" b="-540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ZoneTexte 36"/>
              <p:cNvSpPr txBox="1"/>
              <p:nvPr/>
            </p:nvSpPr>
            <p:spPr>
              <a:xfrm>
                <a:off x="6741778" y="3936205"/>
                <a:ext cx="42050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fr-FR" sz="1400" dirty="0" err="1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7" name="ZoneTexte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1778" y="3936205"/>
                <a:ext cx="420500" cy="30777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ZoneTexte 37"/>
              <p:cNvSpPr txBox="1"/>
              <p:nvPr/>
            </p:nvSpPr>
            <p:spPr>
              <a:xfrm>
                <a:off x="4604106" y="2466436"/>
                <a:ext cx="42466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fr-FR" sz="1400" dirty="0" err="1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8" name="ZoneTexte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4106" y="2466436"/>
                <a:ext cx="424668" cy="30777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ctangle à coins arrondis 38"/>
          <p:cNvSpPr/>
          <p:nvPr/>
        </p:nvSpPr>
        <p:spPr>
          <a:xfrm>
            <a:off x="7019875" y="2269743"/>
            <a:ext cx="1888784" cy="405161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40" name="Rectangle à coins arrondis 39"/>
          <p:cNvSpPr/>
          <p:nvPr/>
        </p:nvSpPr>
        <p:spPr>
          <a:xfrm rot="19867295">
            <a:off x="6778547" y="1177275"/>
            <a:ext cx="142938" cy="2915381"/>
          </a:xfrm>
          <a:prstGeom prst="roundRect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/>
              <p:cNvSpPr/>
              <p:nvPr/>
            </p:nvSpPr>
            <p:spPr>
              <a:xfrm>
                <a:off x="7045362" y="2298503"/>
                <a:ext cx="1837811" cy="3295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,1</m:t>
                          </m:r>
                        </m:sub>
                        <m:sup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sSub>
                        <m:sSubPr>
                          <m:ctrlP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fr-FR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,2</m:t>
                          </m:r>
                        </m:sub>
                        <m:sup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sSub>
                        <m:sSubPr>
                          <m:ctrlP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fr-FR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fr-FR" sz="1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fr-FR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1" name="Rectangle 5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5362" y="2298503"/>
                <a:ext cx="1837811" cy="32957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Rectangle à coins arrondis 51"/>
          <p:cNvSpPr/>
          <p:nvPr/>
        </p:nvSpPr>
        <p:spPr>
          <a:xfrm>
            <a:off x="4922946" y="2847434"/>
            <a:ext cx="1888784" cy="405161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55" name="Rectangle à coins arrondis 54"/>
          <p:cNvSpPr/>
          <p:nvPr/>
        </p:nvSpPr>
        <p:spPr>
          <a:xfrm>
            <a:off x="2323069" y="1324244"/>
            <a:ext cx="341889" cy="285989"/>
          </a:xfrm>
          <a:prstGeom prst="roundRect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5" name="Rectangle 94"/>
              <p:cNvSpPr/>
              <p:nvPr/>
            </p:nvSpPr>
            <p:spPr>
              <a:xfrm>
                <a:off x="5740426" y="2896125"/>
                <a:ext cx="33374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fr-FR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5" name="Rectangle 9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0426" y="2896125"/>
                <a:ext cx="333746" cy="30777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6" name="Ellipse 105"/>
          <p:cNvSpPr/>
          <p:nvPr/>
        </p:nvSpPr>
        <p:spPr>
          <a:xfrm>
            <a:off x="5829300" y="2142531"/>
            <a:ext cx="60841" cy="6118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ZoneTexte 106"/>
              <p:cNvSpPr txBox="1"/>
              <p:nvPr/>
            </p:nvSpPr>
            <p:spPr>
              <a:xfrm>
                <a:off x="6690048" y="2142531"/>
                <a:ext cx="348942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05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05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fr-FR" sz="105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fr-FR" sz="1050" dirty="0" err="1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7" name="ZoneTexte 10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0048" y="2142531"/>
                <a:ext cx="348942" cy="253916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8" name="Ellipse 107"/>
          <p:cNvSpPr/>
          <p:nvPr/>
        </p:nvSpPr>
        <p:spPr>
          <a:xfrm>
            <a:off x="6834099" y="2137725"/>
            <a:ext cx="60841" cy="61183"/>
          </a:xfrm>
          <a:prstGeom prst="ellipse">
            <a:avLst/>
          </a:prstGeom>
          <a:solidFill>
            <a:srgbClr val="7030A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ZoneTexte 108"/>
              <p:cNvSpPr txBox="1"/>
              <p:nvPr/>
            </p:nvSpPr>
            <p:spPr>
              <a:xfrm>
                <a:off x="5679061" y="1911512"/>
                <a:ext cx="361317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05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05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fr-FR" sz="105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fr-FR" sz="1050" dirty="0" err="1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9" name="ZoneTexte 10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9061" y="1911512"/>
                <a:ext cx="361317" cy="26161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ZoneTexte 41"/>
              <p:cNvSpPr txBox="1"/>
              <p:nvPr/>
            </p:nvSpPr>
            <p:spPr>
              <a:xfrm>
                <a:off x="205446" y="3997427"/>
                <a:ext cx="4577133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1"/>
                <a:r>
                  <a:rPr lang="fr-FR" sz="1100" dirty="0" smtClean="0">
                    <a:solidFill>
                      <a:schemeClr val="bg1"/>
                    </a:solidFill>
                  </a:rPr>
                  <a:t>2) </a:t>
                </a:r>
                <a:r>
                  <a:rPr lang="fr-FR" sz="1100" dirty="0" err="1" smtClean="0">
                    <a:solidFill>
                      <a:schemeClr val="bg1"/>
                    </a:solidFill>
                  </a:rPr>
                  <a:t>From</a:t>
                </a:r>
                <a:r>
                  <a:rPr lang="fr-FR" sz="1100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fr-FR" sz="11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fr-FR" sz="11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FR" sz="11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1100" dirty="0">
                    <a:solidFill>
                      <a:schemeClr val="bg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fr-FR" sz="11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fr-FR" sz="11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fr-FR" sz="11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1100" dirty="0" smtClean="0">
                    <a:solidFill>
                      <a:schemeClr val="bg1"/>
                    </a:solidFill>
                  </a:rPr>
                  <a:t>, use SCA to </a:t>
                </a:r>
                <a:r>
                  <a:rPr lang="fr-FR" sz="1100" dirty="0" err="1" smtClean="0">
                    <a:solidFill>
                      <a:schemeClr val="bg1"/>
                    </a:solidFill>
                  </a:rPr>
                  <a:t>identify</a:t>
                </a:r>
                <a:r>
                  <a:rPr lang="fr-FR" sz="1100" dirty="0" smtClean="0">
                    <a:solidFill>
                      <a:schemeClr val="bg1"/>
                    </a:solidFill>
                  </a:rPr>
                  <a:t> if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fr-FR" sz="11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1100" dirty="0" smtClean="0">
                    <a:solidFill>
                      <a:schemeClr val="bg1"/>
                    </a:solidFill>
                  </a:rPr>
                  <a:t> are in the </a:t>
                </a:r>
                <a:r>
                  <a:rPr lang="fr-FR" sz="1100" dirty="0" err="1" smtClean="0">
                    <a:solidFill>
                      <a:schemeClr val="bg1"/>
                    </a:solidFill>
                  </a:rPr>
                  <a:t>same</a:t>
                </a:r>
                <a:r>
                  <a:rPr lang="fr-FR" sz="1100" dirty="0" smtClean="0">
                    <a:solidFill>
                      <a:schemeClr val="bg1"/>
                    </a:solidFill>
                  </a:rPr>
                  <a:t> state</a:t>
                </a:r>
              </a:p>
            </p:txBody>
          </p:sp>
        </mc:Choice>
        <mc:Fallback xmlns="">
          <p:sp>
            <p:nvSpPr>
              <p:cNvPr id="42" name="ZoneTexte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446" y="3997427"/>
                <a:ext cx="4577133" cy="430887"/>
              </a:xfrm>
              <a:prstGeom prst="rect">
                <a:avLst/>
              </a:prstGeom>
              <a:blipFill>
                <a:blip r:embed="rId19"/>
                <a:stretch>
                  <a:fillRect t="-1429" r="-133" b="-1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Groupe 42">
            <a:extLst>
              <a:ext uri="{FF2B5EF4-FFF2-40B4-BE49-F238E27FC236}">
                <a16:creationId xmlns:a16="http://schemas.microsoft.com/office/drawing/2014/main" id="{57E22C43-FB5D-47B6-A783-99390A553F2E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23194" y="2952543"/>
            <a:ext cx="1799852" cy="885213"/>
            <a:chOff x="3486261" y="738436"/>
            <a:chExt cx="2177986" cy="1333410"/>
          </a:xfrm>
        </p:grpSpPr>
        <p:pic>
          <p:nvPicPr>
            <p:cNvPr id="44" name="Image 43">
              <a:extLst>
                <a:ext uri="{FF2B5EF4-FFF2-40B4-BE49-F238E27FC236}">
                  <a16:creationId xmlns:a16="http://schemas.microsoft.com/office/drawing/2014/main" id="{5299B3A0-8378-4D3D-AC47-26CA04559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6261" y="740267"/>
              <a:ext cx="2177986" cy="1331579"/>
            </a:xfrm>
            <a:prstGeom prst="rect">
              <a:avLst/>
            </a:prstGeom>
          </p:spPr>
        </p:pic>
        <p:pic>
          <p:nvPicPr>
            <p:cNvPr id="45" name="Image 44">
              <a:extLst>
                <a:ext uri="{FF2B5EF4-FFF2-40B4-BE49-F238E27FC236}">
                  <a16:creationId xmlns:a16="http://schemas.microsoft.com/office/drawing/2014/main" id="{07A135CD-5B45-480E-97C0-F9D7465AC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6261" y="740266"/>
              <a:ext cx="2177986" cy="1331579"/>
            </a:xfrm>
            <a:prstGeom prst="rect">
              <a:avLst/>
            </a:prstGeom>
          </p:spPr>
        </p:pic>
        <p:pic>
          <p:nvPicPr>
            <p:cNvPr id="46" name="Image 45">
              <a:extLst>
                <a:ext uri="{FF2B5EF4-FFF2-40B4-BE49-F238E27FC236}">
                  <a16:creationId xmlns:a16="http://schemas.microsoft.com/office/drawing/2014/main" id="{FA25D0DE-C859-4FD9-B498-5878AB69B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6261" y="739656"/>
              <a:ext cx="2177986" cy="1331579"/>
            </a:xfrm>
            <a:prstGeom prst="rect">
              <a:avLst/>
            </a:prstGeom>
          </p:spPr>
        </p:pic>
        <p:pic>
          <p:nvPicPr>
            <p:cNvPr id="47" name="Image 46">
              <a:extLst>
                <a:ext uri="{FF2B5EF4-FFF2-40B4-BE49-F238E27FC236}">
                  <a16:creationId xmlns:a16="http://schemas.microsoft.com/office/drawing/2014/main" id="{EC6680D7-C7CB-4847-A58E-3533328D7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6261" y="739046"/>
              <a:ext cx="2177986" cy="1331579"/>
            </a:xfrm>
            <a:prstGeom prst="rect">
              <a:avLst/>
            </a:prstGeom>
          </p:spPr>
        </p:pic>
        <p:pic>
          <p:nvPicPr>
            <p:cNvPr id="48" name="Image 47">
              <a:extLst>
                <a:ext uri="{FF2B5EF4-FFF2-40B4-BE49-F238E27FC236}">
                  <a16:creationId xmlns:a16="http://schemas.microsoft.com/office/drawing/2014/main" id="{815DF1BB-F293-4336-8B23-B2FB48F78A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6261" y="738436"/>
              <a:ext cx="2177986" cy="1331579"/>
            </a:xfrm>
            <a:prstGeom prst="rect">
              <a:avLst/>
            </a:prstGeom>
          </p:spPr>
        </p:pic>
      </p:grpSp>
      <p:grpSp>
        <p:nvGrpSpPr>
          <p:cNvPr id="58" name="Groupe 57">
            <a:extLst>
              <a:ext uri="{FF2B5EF4-FFF2-40B4-BE49-F238E27FC236}">
                <a16:creationId xmlns:a16="http://schemas.microsoft.com/office/drawing/2014/main" id="{70B9EC38-BE72-46C5-9257-4BC90F01CECF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2377004" y="2952543"/>
            <a:ext cx="2026731" cy="843865"/>
            <a:chOff x="-5328" y="4338320"/>
            <a:chExt cx="3772427" cy="1470866"/>
          </a:xfrm>
        </p:grpSpPr>
        <p:pic>
          <p:nvPicPr>
            <p:cNvPr id="59" name="Image 58">
              <a:extLst>
                <a:ext uri="{FF2B5EF4-FFF2-40B4-BE49-F238E27FC236}">
                  <a16:creationId xmlns:a16="http://schemas.microsoft.com/office/drawing/2014/main" id="{DB166B8D-D794-451D-ACF4-254870CFDF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8320"/>
              <a:ext cx="3767099" cy="1470866"/>
            </a:xfrm>
            <a:prstGeom prst="rect">
              <a:avLst/>
            </a:prstGeom>
          </p:spPr>
        </p:pic>
        <p:pic>
          <p:nvPicPr>
            <p:cNvPr id="60" name="Image 59">
              <a:extLst>
                <a:ext uri="{FF2B5EF4-FFF2-40B4-BE49-F238E27FC236}">
                  <a16:creationId xmlns:a16="http://schemas.microsoft.com/office/drawing/2014/main" id="{461924CE-47DB-44ED-9CAF-137E8EBA5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32" y="4338320"/>
              <a:ext cx="3767099" cy="1470866"/>
            </a:xfrm>
            <a:prstGeom prst="rect">
              <a:avLst/>
            </a:prstGeom>
          </p:spPr>
        </p:pic>
        <p:pic>
          <p:nvPicPr>
            <p:cNvPr id="61" name="Image 60">
              <a:extLst>
                <a:ext uri="{FF2B5EF4-FFF2-40B4-BE49-F238E27FC236}">
                  <a16:creationId xmlns:a16="http://schemas.microsoft.com/office/drawing/2014/main" id="{698EF53B-850D-40E8-8454-74CFA7F1AA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64" y="4338320"/>
              <a:ext cx="3767099" cy="1470866"/>
            </a:xfrm>
            <a:prstGeom prst="rect">
              <a:avLst/>
            </a:prstGeom>
          </p:spPr>
        </p:pic>
        <p:pic>
          <p:nvPicPr>
            <p:cNvPr id="62" name="Image 61">
              <a:extLst>
                <a:ext uri="{FF2B5EF4-FFF2-40B4-BE49-F238E27FC236}">
                  <a16:creationId xmlns:a16="http://schemas.microsoft.com/office/drawing/2014/main" id="{DEC9F33D-63E5-4C80-8BB0-7E1E43822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996" y="4338320"/>
              <a:ext cx="3767099" cy="1470866"/>
            </a:xfrm>
            <a:prstGeom prst="rect">
              <a:avLst/>
            </a:prstGeom>
          </p:spPr>
        </p:pic>
        <p:pic>
          <p:nvPicPr>
            <p:cNvPr id="63" name="Image 62">
              <a:extLst>
                <a:ext uri="{FF2B5EF4-FFF2-40B4-BE49-F238E27FC236}">
                  <a16:creationId xmlns:a16="http://schemas.microsoft.com/office/drawing/2014/main" id="{050BCFEE-AF56-4DAD-8687-0BAE4A252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328" y="4338320"/>
              <a:ext cx="3767099" cy="1470866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986744" y="3519409"/>
                <a:ext cx="602729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1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fr-FR" sz="1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sz="1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fr-FR" sz="1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FR" sz="1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1200" dirty="0">
                    <a:solidFill>
                      <a:schemeClr val="bg1"/>
                    </a:solidFill>
                  </a:rPr>
                  <a:t> </a:t>
                </a:r>
                <a:endParaRPr lang="fr-FR" sz="12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44" y="3519409"/>
                <a:ext cx="602729" cy="276999"/>
              </a:xfrm>
              <a:prstGeom prst="rect">
                <a:avLst/>
              </a:prstGeom>
              <a:blipFill>
                <a:blip r:embed="rId22"/>
                <a:stretch>
                  <a:fillRect b="-869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/>
              <p:cNvSpPr/>
              <p:nvPr/>
            </p:nvSpPr>
            <p:spPr>
              <a:xfrm>
                <a:off x="3219349" y="3519409"/>
                <a:ext cx="599138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1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fr-FR" sz="1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sz="1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fr-FR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fr-FR" sz="1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1200" dirty="0">
                    <a:solidFill>
                      <a:schemeClr val="bg1"/>
                    </a:solidFill>
                  </a:rPr>
                  <a:t> </a:t>
                </a:r>
                <a:endParaRPr lang="fr-FR" sz="1200" dirty="0"/>
              </a:p>
            </p:txBody>
          </p:sp>
        </mc:Choice>
        <mc:Fallback xmlns="">
          <p:sp>
            <p:nvSpPr>
              <p:cNvPr id="64" name="Rectangle 6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9349" y="3519409"/>
                <a:ext cx="599138" cy="276999"/>
              </a:xfrm>
              <a:prstGeom prst="rect">
                <a:avLst/>
              </a:prstGeom>
              <a:blipFill>
                <a:blip r:embed="rId23"/>
                <a:stretch>
                  <a:fillRect b="-869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5" name="Image 64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894" y="4531288"/>
            <a:ext cx="321481" cy="271781"/>
          </a:xfrm>
          <a:prstGeom prst="rect">
            <a:avLst/>
          </a:prstGeom>
        </p:spPr>
      </p:pic>
      <p:pic>
        <p:nvPicPr>
          <p:cNvPr id="66" name="Image 65">
            <a:extLst>
              <a:ext uri="{FF2B5EF4-FFF2-40B4-BE49-F238E27FC236}">
                <a16:creationId xmlns:a16="http://schemas.microsoft.com/office/drawing/2014/main" id="{4A6C0AB5-0BA7-4340-ACB3-5A8E48B077A9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2637" y="4319250"/>
            <a:ext cx="161996" cy="161996"/>
          </a:xfrm>
          <a:prstGeom prst="rect">
            <a:avLst/>
          </a:prstGeom>
        </p:spPr>
      </p:pic>
      <p:sp>
        <p:nvSpPr>
          <p:cNvPr id="67" name="ZoneTexte 66"/>
          <p:cNvSpPr txBox="1"/>
          <p:nvPr/>
        </p:nvSpPr>
        <p:spPr>
          <a:xfrm>
            <a:off x="1171051" y="4835723"/>
            <a:ext cx="21748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 smtClean="0">
                <a:solidFill>
                  <a:schemeClr val="bg1"/>
                </a:solidFill>
              </a:rPr>
              <a:t>K-</a:t>
            </a:r>
            <a:r>
              <a:rPr lang="fr-FR" sz="1100" b="1" dirty="0" err="1" smtClean="0">
                <a:solidFill>
                  <a:schemeClr val="bg1"/>
                </a:solidFill>
              </a:rPr>
              <a:t>means</a:t>
            </a:r>
            <a:endParaRPr lang="fr-FR" sz="1100" dirty="0" smtClean="0">
              <a:solidFill>
                <a:schemeClr val="bg1"/>
              </a:solidFill>
            </a:endParaRPr>
          </a:p>
        </p:txBody>
      </p:sp>
      <p:grpSp>
        <p:nvGrpSpPr>
          <p:cNvPr id="68" name="Groupe 67">
            <a:extLst>
              <a:ext uri="{FF2B5EF4-FFF2-40B4-BE49-F238E27FC236}">
                <a16:creationId xmlns:a16="http://schemas.microsoft.com/office/drawing/2014/main" id="{57E22C43-FB5D-47B6-A783-99390A553F2E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637168" y="4491598"/>
            <a:ext cx="1171903" cy="552657"/>
            <a:chOff x="3486261" y="738436"/>
            <a:chExt cx="2177986" cy="1333410"/>
          </a:xfrm>
        </p:grpSpPr>
        <p:pic>
          <p:nvPicPr>
            <p:cNvPr id="69" name="Image 68">
              <a:extLst>
                <a:ext uri="{FF2B5EF4-FFF2-40B4-BE49-F238E27FC236}">
                  <a16:creationId xmlns:a16="http://schemas.microsoft.com/office/drawing/2014/main" id="{5299B3A0-8378-4D3D-AC47-26CA04559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6261" y="740267"/>
              <a:ext cx="2177986" cy="1331579"/>
            </a:xfrm>
            <a:prstGeom prst="rect">
              <a:avLst/>
            </a:prstGeom>
          </p:spPr>
        </p:pic>
        <p:pic>
          <p:nvPicPr>
            <p:cNvPr id="70" name="Image 69">
              <a:extLst>
                <a:ext uri="{FF2B5EF4-FFF2-40B4-BE49-F238E27FC236}">
                  <a16:creationId xmlns:a16="http://schemas.microsoft.com/office/drawing/2014/main" id="{07A135CD-5B45-480E-97C0-F9D7465AC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6261" y="740266"/>
              <a:ext cx="2177986" cy="1331579"/>
            </a:xfrm>
            <a:prstGeom prst="rect">
              <a:avLst/>
            </a:prstGeom>
          </p:spPr>
        </p:pic>
        <p:pic>
          <p:nvPicPr>
            <p:cNvPr id="71" name="Image 70">
              <a:extLst>
                <a:ext uri="{FF2B5EF4-FFF2-40B4-BE49-F238E27FC236}">
                  <a16:creationId xmlns:a16="http://schemas.microsoft.com/office/drawing/2014/main" id="{FA25D0DE-C859-4FD9-B498-5878AB69B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6261" y="739656"/>
              <a:ext cx="2177986" cy="1331579"/>
            </a:xfrm>
            <a:prstGeom prst="rect">
              <a:avLst/>
            </a:prstGeom>
          </p:spPr>
        </p:pic>
        <p:pic>
          <p:nvPicPr>
            <p:cNvPr id="72" name="Image 71">
              <a:extLst>
                <a:ext uri="{FF2B5EF4-FFF2-40B4-BE49-F238E27FC236}">
                  <a16:creationId xmlns:a16="http://schemas.microsoft.com/office/drawing/2014/main" id="{EC6680D7-C7CB-4847-A58E-3533328D7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6261" y="739046"/>
              <a:ext cx="2177986" cy="1331579"/>
            </a:xfrm>
            <a:prstGeom prst="rect">
              <a:avLst/>
            </a:prstGeom>
          </p:spPr>
        </p:pic>
        <p:pic>
          <p:nvPicPr>
            <p:cNvPr id="73" name="Image 72">
              <a:extLst>
                <a:ext uri="{FF2B5EF4-FFF2-40B4-BE49-F238E27FC236}">
                  <a16:creationId xmlns:a16="http://schemas.microsoft.com/office/drawing/2014/main" id="{815DF1BB-F293-4336-8B23-B2FB48F78A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6261" y="738436"/>
              <a:ext cx="2177986" cy="1331579"/>
            </a:xfrm>
            <a:prstGeom prst="rect">
              <a:avLst/>
            </a:prstGeom>
          </p:spPr>
        </p:pic>
      </p:grpSp>
      <p:grpSp>
        <p:nvGrpSpPr>
          <p:cNvPr id="74" name="Groupe 73">
            <a:extLst>
              <a:ext uri="{FF2B5EF4-FFF2-40B4-BE49-F238E27FC236}">
                <a16:creationId xmlns:a16="http://schemas.microsoft.com/office/drawing/2014/main" id="{ECAC35FA-DFAD-4ABF-A639-D8D4A567FFD7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1643039" y="4447461"/>
            <a:ext cx="1230830" cy="640172"/>
            <a:chOff x="2908973" y="1017863"/>
            <a:chExt cx="3410732" cy="1344383"/>
          </a:xfrm>
        </p:grpSpPr>
        <p:pic>
          <p:nvPicPr>
            <p:cNvPr id="75" name="Image 74">
              <a:extLst>
                <a:ext uri="{FF2B5EF4-FFF2-40B4-BE49-F238E27FC236}">
                  <a16:creationId xmlns:a16="http://schemas.microsoft.com/office/drawing/2014/main" id="{2C2E3291-E6DD-4D8A-AF3D-F326593E7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30676"/>
              <a:ext cx="3410732" cy="1331570"/>
            </a:xfrm>
            <a:prstGeom prst="rect">
              <a:avLst/>
            </a:prstGeom>
          </p:spPr>
        </p:pic>
        <p:pic>
          <p:nvPicPr>
            <p:cNvPr id="76" name="Image 75">
              <a:extLst>
                <a:ext uri="{FF2B5EF4-FFF2-40B4-BE49-F238E27FC236}">
                  <a16:creationId xmlns:a16="http://schemas.microsoft.com/office/drawing/2014/main" id="{7D49B389-179E-4F16-A500-62FD07183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26405"/>
              <a:ext cx="3410732" cy="1331570"/>
            </a:xfrm>
            <a:prstGeom prst="rect">
              <a:avLst/>
            </a:prstGeom>
          </p:spPr>
        </p:pic>
        <p:pic>
          <p:nvPicPr>
            <p:cNvPr id="77" name="Image 76">
              <a:extLst>
                <a:ext uri="{FF2B5EF4-FFF2-40B4-BE49-F238E27FC236}">
                  <a16:creationId xmlns:a16="http://schemas.microsoft.com/office/drawing/2014/main" id="{C4C474AB-4C43-4B11-BFC8-13BF675E3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22134"/>
              <a:ext cx="3410732" cy="1331570"/>
            </a:xfrm>
            <a:prstGeom prst="rect">
              <a:avLst/>
            </a:prstGeom>
          </p:spPr>
        </p:pic>
        <p:pic>
          <p:nvPicPr>
            <p:cNvPr id="78" name="Image 77">
              <a:extLst>
                <a:ext uri="{FF2B5EF4-FFF2-40B4-BE49-F238E27FC236}">
                  <a16:creationId xmlns:a16="http://schemas.microsoft.com/office/drawing/2014/main" id="{48B88E15-21CA-43FB-A0E2-4D7055947E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30676"/>
              <a:ext cx="3410732" cy="1331570"/>
            </a:xfrm>
            <a:prstGeom prst="rect">
              <a:avLst/>
            </a:prstGeom>
          </p:spPr>
        </p:pic>
        <p:pic>
          <p:nvPicPr>
            <p:cNvPr id="79" name="Image 78">
              <a:extLst>
                <a:ext uri="{FF2B5EF4-FFF2-40B4-BE49-F238E27FC236}">
                  <a16:creationId xmlns:a16="http://schemas.microsoft.com/office/drawing/2014/main" id="{EA5E932C-3028-4DC0-8BE2-A637DD1626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17863"/>
              <a:ext cx="3410732" cy="1331570"/>
            </a:xfrm>
            <a:prstGeom prst="rect">
              <a:avLst/>
            </a:prstGeom>
          </p:spPr>
        </p:pic>
      </p:grpSp>
      <p:grpSp>
        <p:nvGrpSpPr>
          <p:cNvPr id="80" name="Groupe 79">
            <a:extLst>
              <a:ext uri="{FF2B5EF4-FFF2-40B4-BE49-F238E27FC236}">
                <a16:creationId xmlns:a16="http://schemas.microsoft.com/office/drawing/2014/main" id="{70B9EC38-BE72-46C5-9257-4BC90F01CECF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613226" y="4492357"/>
            <a:ext cx="1273266" cy="568828"/>
            <a:chOff x="-5328" y="4338320"/>
            <a:chExt cx="3772427" cy="1470866"/>
          </a:xfrm>
        </p:grpSpPr>
        <p:pic>
          <p:nvPicPr>
            <p:cNvPr id="81" name="Image 80">
              <a:extLst>
                <a:ext uri="{FF2B5EF4-FFF2-40B4-BE49-F238E27FC236}">
                  <a16:creationId xmlns:a16="http://schemas.microsoft.com/office/drawing/2014/main" id="{DB166B8D-D794-451D-ACF4-254870CFDF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8320"/>
              <a:ext cx="3767099" cy="1470866"/>
            </a:xfrm>
            <a:prstGeom prst="rect">
              <a:avLst/>
            </a:prstGeom>
          </p:spPr>
        </p:pic>
        <p:pic>
          <p:nvPicPr>
            <p:cNvPr id="82" name="Image 81">
              <a:extLst>
                <a:ext uri="{FF2B5EF4-FFF2-40B4-BE49-F238E27FC236}">
                  <a16:creationId xmlns:a16="http://schemas.microsoft.com/office/drawing/2014/main" id="{461924CE-47DB-44ED-9CAF-137E8EBA5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32" y="4338320"/>
              <a:ext cx="3767099" cy="1470866"/>
            </a:xfrm>
            <a:prstGeom prst="rect">
              <a:avLst/>
            </a:prstGeom>
          </p:spPr>
        </p:pic>
        <p:pic>
          <p:nvPicPr>
            <p:cNvPr id="83" name="Image 82">
              <a:extLst>
                <a:ext uri="{FF2B5EF4-FFF2-40B4-BE49-F238E27FC236}">
                  <a16:creationId xmlns:a16="http://schemas.microsoft.com/office/drawing/2014/main" id="{698EF53B-850D-40E8-8454-74CFA7F1AA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64" y="4338320"/>
              <a:ext cx="3767099" cy="1470866"/>
            </a:xfrm>
            <a:prstGeom prst="rect">
              <a:avLst/>
            </a:prstGeom>
          </p:spPr>
        </p:pic>
        <p:pic>
          <p:nvPicPr>
            <p:cNvPr id="84" name="Image 83">
              <a:extLst>
                <a:ext uri="{FF2B5EF4-FFF2-40B4-BE49-F238E27FC236}">
                  <a16:creationId xmlns:a16="http://schemas.microsoft.com/office/drawing/2014/main" id="{DEC9F33D-63E5-4C80-8BB0-7E1E43822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996" y="4338320"/>
              <a:ext cx="3767099" cy="1470866"/>
            </a:xfrm>
            <a:prstGeom prst="rect">
              <a:avLst/>
            </a:prstGeom>
          </p:spPr>
        </p:pic>
        <p:pic>
          <p:nvPicPr>
            <p:cNvPr id="85" name="Image 84">
              <a:extLst>
                <a:ext uri="{FF2B5EF4-FFF2-40B4-BE49-F238E27FC236}">
                  <a16:creationId xmlns:a16="http://schemas.microsoft.com/office/drawing/2014/main" id="{050BCFEE-AF56-4DAD-8687-0BAE4A252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328" y="4338320"/>
              <a:ext cx="3767099" cy="1470866"/>
            </a:xfrm>
            <a:prstGeom prst="rect">
              <a:avLst/>
            </a:prstGeom>
          </p:spPr>
        </p:pic>
      </p:grpSp>
      <p:pic>
        <p:nvPicPr>
          <p:cNvPr id="86" name="Image 85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61" y="4473168"/>
            <a:ext cx="1180959" cy="61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39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85185E-6 L 0.12031 -0.00185 " pathEditMode="relative" rAng="0" ptsTypes="AA">
                                      <p:cBhvr>
                                        <p:cTn id="33" dur="14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7" y="-9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1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85185E-6 L 0.1191 0.00093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55" y="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7037E-6 L 0.11129 -0.00339 " pathEditMode="relative" rAng="0" ptsTypes="AA">
                                      <p:cBhvr>
                                        <p:cTn id="67" dur="1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56" y="-185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9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9.87654E-7 L 0.12066 -0.00154 " pathEditMode="relative" rAng="0" ptsTypes="AA">
                                      <p:cBhvr>
                                        <p:cTn id="77" dur="16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24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1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/>
      <p:bldP spid="107" grpId="1"/>
      <p:bldP spid="109" grpId="0"/>
      <p:bldP spid="109" grpId="1"/>
      <p:bldP spid="3" grpId="0"/>
      <p:bldP spid="64" grpId="0"/>
      <p:bldP spid="6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775" y="1411876"/>
            <a:ext cx="3590006" cy="252432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276999"/>
          </a:xfrm>
        </p:spPr>
        <p:txBody>
          <a:bodyPr/>
          <a:lstStyle/>
          <a:p>
            <a:r>
              <a:rPr lang="fr-FR" sz="2000" dirty="0" err="1"/>
              <a:t>Fidelity-based</a:t>
            </a:r>
            <a:r>
              <a:rPr lang="fr-FR" sz="2000" dirty="0"/>
              <a:t> extraction </a:t>
            </a:r>
            <a:r>
              <a:rPr lang="fr-FR" sz="2000" dirty="0" err="1"/>
              <a:t>attack</a:t>
            </a:r>
            <a:endParaRPr lang="fr-FR" sz="2000" dirty="0"/>
          </a:p>
        </p:txBody>
      </p:sp>
      <p:sp>
        <p:nvSpPr>
          <p:cNvPr id="4" name="ZoneTexte 3"/>
          <p:cNvSpPr txBox="1"/>
          <p:nvPr/>
        </p:nvSpPr>
        <p:spPr>
          <a:xfrm>
            <a:off x="214313" y="734412"/>
            <a:ext cx="80686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600" dirty="0" err="1">
                <a:solidFill>
                  <a:schemeClr val="bg1"/>
                </a:solidFill>
              </a:rPr>
              <a:t>Example</a:t>
            </a:r>
            <a:r>
              <a:rPr lang="fr-FR" sz="1600" dirty="0">
                <a:solidFill>
                  <a:schemeClr val="bg1"/>
                </a:solidFill>
              </a:rPr>
              <a:t> </a:t>
            </a:r>
            <a:r>
              <a:rPr lang="en-US" sz="1600" dirty="0">
                <a:solidFill>
                  <a:schemeClr val="bg1"/>
                </a:solidFill>
              </a:rPr>
              <a:t>“</a:t>
            </a:r>
            <a:r>
              <a:rPr lang="fr-FR" sz="1600" dirty="0">
                <a:solidFill>
                  <a:schemeClr val="bg1"/>
                </a:solidFill>
              </a:rPr>
              <a:t>model extraction </a:t>
            </a:r>
            <a:r>
              <a:rPr lang="fr-FR" sz="1600" dirty="0" err="1">
                <a:solidFill>
                  <a:schemeClr val="bg1"/>
                </a:solidFill>
              </a:rPr>
              <a:t>attack</a:t>
            </a:r>
            <a:r>
              <a:rPr lang="en-US" sz="1600" dirty="0">
                <a:solidFill>
                  <a:schemeClr val="bg1"/>
                </a:solidFill>
              </a:rPr>
              <a:t>”</a:t>
            </a:r>
            <a:endParaRPr lang="fr-FR" sz="1600" dirty="0">
              <a:solidFill>
                <a:schemeClr val="bg1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fr-FR" sz="1400" dirty="0">
                <a:solidFill>
                  <a:schemeClr val="bg1"/>
                </a:solidFill>
              </a:rPr>
              <a:t>Goal: </a:t>
            </a:r>
            <a:r>
              <a:rPr lang="fr-FR" sz="1400" dirty="0" err="1">
                <a:solidFill>
                  <a:schemeClr val="bg1"/>
                </a:solidFill>
              </a:rPr>
              <a:t>Stealing</a:t>
            </a:r>
            <a:r>
              <a:rPr lang="fr-FR" sz="1400" dirty="0">
                <a:solidFill>
                  <a:schemeClr val="bg1"/>
                </a:solidFill>
              </a:rPr>
              <a:t> IP of a model </a:t>
            </a:r>
            <a:r>
              <a:rPr lang="fr-FR" sz="1400" b="1" dirty="0">
                <a:solidFill>
                  <a:schemeClr val="bg1"/>
                </a:solidFill>
              </a:rPr>
              <a:t>AND </a:t>
            </a:r>
            <a:r>
              <a:rPr lang="fr-FR" sz="1400" dirty="0">
                <a:solidFill>
                  <a:schemeClr val="bg1"/>
                </a:solidFill>
              </a:rPr>
              <a:t>the performance of a model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29" y="1314400"/>
            <a:ext cx="2038128" cy="9209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/>
              <p:cNvSpPr txBox="1"/>
              <p:nvPr/>
            </p:nvSpPr>
            <p:spPr>
              <a:xfrm>
                <a:off x="3390370" y="1620654"/>
                <a:ext cx="32573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200" b="1" i="1" smtClean="0">
                          <a:solidFill>
                            <a:srgbClr val="33FF00"/>
                          </a:solidFill>
                          <a:latin typeface="Cambria Math" panose="02040503050406030204" pitchFamily="18" charset="0"/>
                        </a:rPr>
                        <m:t>𝒀</m:t>
                      </m:r>
                    </m:oMath>
                  </m:oMathPara>
                </a14:m>
                <a:endParaRPr lang="fr-FR" sz="1200" b="1" dirty="0" smtClean="0">
                  <a:solidFill>
                    <a:srgbClr val="33FF00"/>
                  </a:solidFill>
                </a:endParaRPr>
              </a:p>
            </p:txBody>
          </p:sp>
        </mc:Choice>
        <mc:Fallback xmlns="">
          <p:sp>
            <p:nvSpPr>
              <p:cNvPr id="15" name="ZoneTexte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0370" y="1620654"/>
                <a:ext cx="325730" cy="2769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/>
              <p:cNvSpPr txBox="1"/>
              <p:nvPr/>
            </p:nvSpPr>
            <p:spPr>
              <a:xfrm>
                <a:off x="1111175" y="1438812"/>
                <a:ext cx="40748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fr-FR" sz="1200" b="1" dirty="0" smtClean="0">
                  <a:solidFill>
                    <a:srgbClr val="33FF00"/>
                  </a:solidFill>
                </a:endParaRPr>
              </a:p>
            </p:txBody>
          </p:sp>
        </mc:Choice>
        <mc:Fallback xmlns="">
          <p:sp>
            <p:nvSpPr>
              <p:cNvPr id="16" name="ZoneTexte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1175" y="1438812"/>
                <a:ext cx="407484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/>
              <p:cNvSpPr txBox="1"/>
              <p:nvPr/>
            </p:nvSpPr>
            <p:spPr>
              <a:xfrm>
                <a:off x="1111175" y="1771347"/>
                <a:ext cx="40748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fr-FR" sz="1200" b="1" dirty="0" smtClean="0">
                  <a:solidFill>
                    <a:srgbClr val="33FF00"/>
                  </a:solidFill>
                </a:endParaRPr>
              </a:p>
            </p:txBody>
          </p:sp>
        </mc:Choice>
        <mc:Fallback xmlns="">
          <p:sp>
            <p:nvSpPr>
              <p:cNvPr id="17" name="ZoneTexte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1175" y="1771347"/>
                <a:ext cx="407483" cy="2769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ZoneTexte 40"/>
              <p:cNvSpPr txBox="1"/>
              <p:nvPr/>
            </p:nvSpPr>
            <p:spPr>
              <a:xfrm>
                <a:off x="214313" y="2203855"/>
                <a:ext cx="4375177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600" dirty="0" smtClean="0">
                    <a:solidFill>
                      <a:schemeClr val="bg1"/>
                    </a:solidFill>
                  </a:rPr>
                  <a:t>Algorithm</a:t>
                </a:r>
              </a:p>
              <a:p>
                <a:pPr lvl="1"/>
                <a:r>
                  <a:rPr lang="fr-FR" sz="1100" dirty="0" smtClean="0">
                    <a:solidFill>
                      <a:schemeClr val="bg1"/>
                    </a:solidFill>
                  </a:rPr>
                  <a:t>1) </a:t>
                </a:r>
                <a:r>
                  <a:rPr lang="fr-FR" sz="1100" dirty="0" err="1" smtClean="0">
                    <a:solidFill>
                      <a:schemeClr val="bg1"/>
                    </a:solidFill>
                  </a:rPr>
                  <a:t>Draw</a:t>
                </a:r>
                <a:r>
                  <a:rPr lang="fr-FR" sz="1100" dirty="0" smtClean="0">
                    <a:solidFill>
                      <a:schemeClr val="bg1"/>
                    </a:solidFill>
                  </a:rPr>
                  <a:t> 2 points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fr-FR" sz="11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1100" dirty="0" smtClean="0">
                    <a:solidFill>
                      <a:schemeClr val="bg1"/>
                    </a:solidFill>
                  </a:rPr>
                  <a:t> and capture the </a:t>
                </a:r>
                <a:r>
                  <a:rPr lang="fr-FR" sz="1100" dirty="0" err="1" smtClean="0">
                    <a:solidFill>
                      <a:schemeClr val="bg1"/>
                    </a:solidFill>
                  </a:rPr>
                  <a:t>physical</a:t>
                </a:r>
                <a:r>
                  <a:rPr lang="fr-FR" sz="1100" dirty="0" smtClean="0">
                    <a:solidFill>
                      <a:schemeClr val="bg1"/>
                    </a:solidFill>
                  </a:rPr>
                  <a:t> signal </a:t>
                </a:r>
                <a14:m>
                  <m:oMath xmlns:m="http://schemas.openxmlformats.org/officeDocument/2006/math">
                    <m:r>
                      <a:rPr lang="fr-FR" sz="11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fr-FR" sz="11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FR" sz="11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1100" dirty="0" smtClean="0">
                    <a:solidFill>
                      <a:schemeClr val="bg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fr-FR" sz="11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fr-FR" sz="11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fr-FR" sz="11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fr-FR" sz="1100" dirty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1" name="ZoneTexte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313" y="2203855"/>
                <a:ext cx="4375177" cy="677108"/>
              </a:xfrm>
              <a:prstGeom prst="rect">
                <a:avLst/>
              </a:prstGeom>
              <a:blipFill>
                <a:blip r:embed="rId12"/>
                <a:stretch>
                  <a:fillRect l="-557" t="-2703" r="-557" b="-540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ZoneTexte 33"/>
              <p:cNvSpPr txBox="1"/>
              <p:nvPr/>
            </p:nvSpPr>
            <p:spPr>
              <a:xfrm>
                <a:off x="205446" y="2893837"/>
                <a:ext cx="4577133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1"/>
                <a:r>
                  <a:rPr lang="fr-FR" sz="1100" dirty="0" smtClean="0">
                    <a:solidFill>
                      <a:schemeClr val="bg1"/>
                    </a:solidFill>
                  </a:rPr>
                  <a:t>2) </a:t>
                </a:r>
                <a:r>
                  <a:rPr lang="fr-FR" sz="1100" dirty="0" err="1" smtClean="0">
                    <a:solidFill>
                      <a:schemeClr val="bg1"/>
                    </a:solidFill>
                  </a:rPr>
                  <a:t>From</a:t>
                </a:r>
                <a:r>
                  <a:rPr lang="fr-FR" sz="1100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fr-FR" sz="11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fr-FR" sz="11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FR" sz="11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1100" dirty="0">
                    <a:solidFill>
                      <a:schemeClr val="bg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fr-FR" sz="11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fr-FR" sz="11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fr-FR" sz="11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1100" dirty="0" smtClean="0">
                    <a:solidFill>
                      <a:schemeClr val="bg1"/>
                    </a:solidFill>
                  </a:rPr>
                  <a:t>, use SCA to </a:t>
                </a:r>
                <a:r>
                  <a:rPr lang="fr-FR" sz="1100" dirty="0" err="1" smtClean="0">
                    <a:solidFill>
                      <a:schemeClr val="bg1"/>
                    </a:solidFill>
                  </a:rPr>
                  <a:t>identify</a:t>
                </a:r>
                <a:r>
                  <a:rPr lang="fr-FR" sz="1100" dirty="0" smtClean="0">
                    <a:solidFill>
                      <a:schemeClr val="bg1"/>
                    </a:solidFill>
                  </a:rPr>
                  <a:t> if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fr-FR" sz="11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1100" dirty="0" smtClean="0">
                    <a:solidFill>
                      <a:schemeClr val="bg1"/>
                    </a:solidFill>
                  </a:rPr>
                  <a:t> are in the </a:t>
                </a:r>
                <a:r>
                  <a:rPr lang="fr-FR" sz="1100" dirty="0" err="1" smtClean="0">
                    <a:solidFill>
                      <a:schemeClr val="bg1"/>
                    </a:solidFill>
                  </a:rPr>
                  <a:t>same</a:t>
                </a:r>
                <a:r>
                  <a:rPr lang="fr-FR" sz="1100" dirty="0" smtClean="0">
                    <a:solidFill>
                      <a:schemeClr val="bg1"/>
                    </a:solidFill>
                  </a:rPr>
                  <a:t> state</a:t>
                </a:r>
              </a:p>
            </p:txBody>
          </p:sp>
        </mc:Choice>
        <mc:Fallback xmlns="">
          <p:sp>
            <p:nvSpPr>
              <p:cNvPr id="34" name="ZoneTexte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446" y="2893837"/>
                <a:ext cx="4577133" cy="430887"/>
              </a:xfrm>
              <a:prstGeom prst="rect">
                <a:avLst/>
              </a:prstGeom>
              <a:blipFill>
                <a:blip r:embed="rId14"/>
                <a:stretch>
                  <a:fillRect t="-1429" r="-133" b="-1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ZoneTexte 36"/>
              <p:cNvSpPr txBox="1"/>
              <p:nvPr/>
            </p:nvSpPr>
            <p:spPr>
              <a:xfrm>
                <a:off x="6741778" y="3936205"/>
                <a:ext cx="42050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fr-FR" sz="1400" dirty="0" err="1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7" name="ZoneTexte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1778" y="3936205"/>
                <a:ext cx="420500" cy="30777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ZoneTexte 37"/>
              <p:cNvSpPr txBox="1"/>
              <p:nvPr/>
            </p:nvSpPr>
            <p:spPr>
              <a:xfrm>
                <a:off x="4604106" y="2466436"/>
                <a:ext cx="42466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fr-FR" sz="1400" dirty="0" err="1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8" name="ZoneTexte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4106" y="2466436"/>
                <a:ext cx="424668" cy="30777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Rectangle à coins arrondis 39"/>
          <p:cNvSpPr/>
          <p:nvPr/>
        </p:nvSpPr>
        <p:spPr>
          <a:xfrm rot="19867295">
            <a:off x="6778547" y="1177275"/>
            <a:ext cx="142938" cy="2915381"/>
          </a:xfrm>
          <a:prstGeom prst="roundRect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55" name="Rectangle à coins arrondis 54"/>
          <p:cNvSpPr/>
          <p:nvPr/>
        </p:nvSpPr>
        <p:spPr>
          <a:xfrm>
            <a:off x="2323069" y="1324244"/>
            <a:ext cx="341889" cy="285989"/>
          </a:xfrm>
          <a:prstGeom prst="roundRect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ZoneTexte 55"/>
              <p:cNvSpPr txBox="1"/>
              <p:nvPr/>
            </p:nvSpPr>
            <p:spPr>
              <a:xfrm>
                <a:off x="205446" y="3324532"/>
                <a:ext cx="4577133" cy="5128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1"/>
                <a:r>
                  <a:rPr lang="fr-FR" sz="1100" dirty="0" smtClean="0">
                    <a:solidFill>
                      <a:schemeClr val="bg1"/>
                    </a:solidFill>
                  </a:rPr>
                  <a:t>3) 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11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state</m:t>
                    </m:r>
                    <m:d>
                      <m:dPr>
                        <m:ctrlP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fr-FR" sz="11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==</m:t>
                    </m:r>
                    <m:r>
                      <m:rPr>
                        <m:sty m:val="p"/>
                      </m:rPr>
                      <a:rPr lang="fr-FR" sz="11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state</m:t>
                    </m:r>
                    <m:d>
                      <m:dPr>
                        <m:ctrlP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1100" dirty="0">
                    <a:solidFill>
                      <a:schemeClr val="bg1"/>
                    </a:solidFill>
                  </a:rPr>
                  <a:t>, </a:t>
                </a:r>
                <a:r>
                  <a:rPr lang="fr-FR" sz="1100" dirty="0" err="1">
                    <a:solidFill>
                      <a:schemeClr val="bg1"/>
                    </a:solidFill>
                  </a:rPr>
                  <a:t>goto</a:t>
                </a:r>
                <a:r>
                  <a:rPr lang="fr-FR" sz="1100" dirty="0">
                    <a:solidFill>
                      <a:schemeClr val="bg1"/>
                    </a:solidFill>
                  </a:rPr>
                  <a:t> (1), </a:t>
                </a:r>
                <a:r>
                  <a:rPr lang="fr-FR" sz="1100" dirty="0" err="1" smtClean="0">
                    <a:solidFill>
                      <a:schemeClr val="bg1"/>
                    </a:solidFill>
                  </a:rPr>
                  <a:t>else</a:t>
                </a:r>
                <a:r>
                  <a:rPr lang="fr-FR" sz="1100" dirty="0" smtClean="0">
                    <a:solidFill>
                      <a:schemeClr val="bg1"/>
                    </a:solidFill>
                  </a:rPr>
                  <a:t> </a:t>
                </a:r>
                <a:r>
                  <a:rPr lang="fr-FR" sz="1100" dirty="0" err="1" smtClean="0">
                    <a:solidFill>
                      <a:schemeClr val="bg1"/>
                    </a:solidFill>
                  </a:rPr>
                  <a:t>draw</a:t>
                </a:r>
                <a:r>
                  <a:rPr lang="fr-FR" sz="1100" dirty="0" smtClean="0">
                    <a:solidFill>
                      <a:schemeClr val="bg1"/>
                    </a:solidFill>
                  </a:rPr>
                  <a:t> a </a:t>
                </a:r>
                <a:r>
                  <a:rPr lang="fr-FR" sz="1100" dirty="0">
                    <a:solidFill>
                      <a:schemeClr val="bg1"/>
                    </a:solidFill>
                  </a:rPr>
                  <a:t>point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fr-FR" sz="11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fr-FR" sz="11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FR" sz="11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1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fr-FR" sz="11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fr-FR" sz="11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fr-FR" sz="11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1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fr-FR" sz="11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num>
                      <m:den>
                        <m: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fr-FR" sz="1100" dirty="0" smtClean="0">
                    <a:solidFill>
                      <a:schemeClr val="bg1"/>
                    </a:solidFill>
                  </a:rPr>
                  <a:t> and capture the </a:t>
                </a:r>
                <a:r>
                  <a:rPr lang="fr-FR" sz="1100" dirty="0" err="1" smtClean="0">
                    <a:solidFill>
                      <a:schemeClr val="bg1"/>
                    </a:solidFill>
                  </a:rPr>
                  <a:t>physical</a:t>
                </a:r>
                <a:r>
                  <a:rPr lang="fr-FR" sz="1100" dirty="0" smtClean="0">
                    <a:solidFill>
                      <a:schemeClr val="bg1"/>
                    </a:solidFill>
                  </a:rPr>
                  <a:t> signal </a:t>
                </a:r>
                <a14:m>
                  <m:oMath xmlns:m="http://schemas.openxmlformats.org/officeDocument/2006/math">
                    <m:r>
                      <a:rPr lang="fr-FR" sz="11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fr-FR" sz="1100" dirty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6" name="ZoneTexte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446" y="3324532"/>
                <a:ext cx="4577133" cy="512833"/>
              </a:xfrm>
              <a:prstGeom prst="rect">
                <a:avLst/>
              </a:prstGeom>
              <a:blipFill>
                <a:blip r:embed="rId19"/>
                <a:stretch>
                  <a:fillRect t="-11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ZoneTexte 56"/>
              <p:cNvSpPr txBox="1"/>
              <p:nvPr/>
            </p:nvSpPr>
            <p:spPr>
              <a:xfrm>
                <a:off x="205446" y="3834162"/>
                <a:ext cx="4577133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1"/>
                <a:r>
                  <a:rPr lang="fr-FR" sz="1100" dirty="0" smtClean="0">
                    <a:solidFill>
                      <a:schemeClr val="bg1"/>
                    </a:solidFill>
                  </a:rPr>
                  <a:t>4) </a:t>
                </a:r>
                <a:r>
                  <a:rPr lang="fr-FR" sz="1100" dirty="0">
                    <a:solidFill>
                      <a:schemeClr val="bg1"/>
                    </a:solidFill>
                  </a:rPr>
                  <a:t>From </a:t>
                </a:r>
                <a14:m>
                  <m:oMath xmlns:m="http://schemas.openxmlformats.org/officeDocument/2006/math">
                    <m:r>
                      <a:rPr lang="fr-FR" sz="11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fr-FR" sz="11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fr-FR" sz="11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1100" dirty="0" smtClean="0">
                    <a:solidFill>
                      <a:schemeClr val="bg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fr-FR" sz="11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1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1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11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1100" dirty="0" smtClean="0">
                    <a:solidFill>
                      <a:schemeClr val="bg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fr-FR" sz="11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fr-FR" sz="11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FR" sz="11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1100" dirty="0" smtClean="0">
                    <a:solidFill>
                      <a:schemeClr val="bg1"/>
                    </a:solidFill>
                  </a:rPr>
                  <a:t>, </a:t>
                </a:r>
                <a:r>
                  <a:rPr lang="fr-FR" sz="1100" dirty="0">
                    <a:solidFill>
                      <a:schemeClr val="bg1"/>
                    </a:solidFill>
                  </a:rPr>
                  <a:t>use SCA to </a:t>
                </a:r>
                <a:r>
                  <a:rPr lang="fr-FR" sz="1100" dirty="0" err="1">
                    <a:solidFill>
                      <a:schemeClr val="bg1"/>
                    </a:solidFill>
                  </a:rPr>
                  <a:t>identify</a:t>
                </a:r>
                <a:r>
                  <a:rPr lang="fr-FR" sz="1100" dirty="0">
                    <a:solidFill>
                      <a:schemeClr val="bg1"/>
                    </a:solidFill>
                  </a:rPr>
                  <a:t> if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1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1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11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1100" dirty="0" smtClean="0">
                    <a:solidFill>
                      <a:schemeClr val="bg1"/>
                    </a:solidFill>
                  </a:rPr>
                  <a:t> or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1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1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11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1100" dirty="0">
                    <a:solidFill>
                      <a:schemeClr val="bg1"/>
                    </a:solidFill>
                  </a:rPr>
                  <a:t> are in the </a:t>
                </a:r>
                <a:r>
                  <a:rPr lang="fr-FR" sz="1100" dirty="0" err="1">
                    <a:solidFill>
                      <a:schemeClr val="bg1"/>
                    </a:solidFill>
                  </a:rPr>
                  <a:t>same</a:t>
                </a:r>
                <a:r>
                  <a:rPr lang="fr-FR" sz="1100" dirty="0">
                    <a:solidFill>
                      <a:schemeClr val="bg1"/>
                    </a:solidFill>
                  </a:rPr>
                  <a:t> </a:t>
                </a:r>
                <a:r>
                  <a:rPr lang="fr-FR" sz="1100" dirty="0" smtClean="0">
                    <a:solidFill>
                      <a:schemeClr val="bg1"/>
                    </a:solidFill>
                  </a:rPr>
                  <a:t>state</a:t>
                </a:r>
                <a:endParaRPr lang="fr-FR" sz="11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7" name="ZoneTexte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446" y="3834162"/>
                <a:ext cx="4577133" cy="430887"/>
              </a:xfrm>
              <a:prstGeom prst="rect">
                <a:avLst/>
              </a:prstGeom>
              <a:blipFill>
                <a:blip r:embed="rId20"/>
                <a:stretch>
                  <a:fillRect t="-1408" b="-845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ZoneTexte 57"/>
              <p:cNvSpPr txBox="1"/>
              <p:nvPr/>
            </p:nvSpPr>
            <p:spPr>
              <a:xfrm>
                <a:off x="214313" y="4268060"/>
                <a:ext cx="4577133" cy="5128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1"/>
                <a:r>
                  <a:rPr lang="fr-FR" sz="1100" dirty="0" smtClean="0">
                    <a:solidFill>
                      <a:schemeClr val="bg1"/>
                    </a:solidFill>
                  </a:rPr>
                  <a:t>5) For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1100" dirty="0" smtClean="0">
                    <a:solidFill>
                      <a:schemeClr val="bg1"/>
                    </a:solidFill>
                  </a:rPr>
                  <a:t> </a:t>
                </a:r>
                <a:r>
                  <a:rPr lang="fr-FR" sz="1100" dirty="0" err="1" smtClean="0">
                    <a:solidFill>
                      <a:schemeClr val="bg1"/>
                    </a:solidFill>
                  </a:rPr>
                  <a:t>that</a:t>
                </a:r>
                <a:r>
                  <a:rPr lang="fr-FR" sz="1100" dirty="0" smtClean="0">
                    <a:solidFill>
                      <a:schemeClr val="bg1"/>
                    </a:solidFill>
                  </a:rPr>
                  <a:t> are not in the </a:t>
                </a:r>
                <a:r>
                  <a:rPr lang="fr-FR" sz="1100" dirty="0" err="1" smtClean="0">
                    <a:solidFill>
                      <a:schemeClr val="bg1"/>
                    </a:solidFill>
                  </a:rPr>
                  <a:t>same</a:t>
                </a:r>
                <a:r>
                  <a:rPr lang="fr-FR" sz="1100" dirty="0" smtClean="0">
                    <a:solidFill>
                      <a:schemeClr val="bg1"/>
                    </a:solidFill>
                  </a:rPr>
                  <a:t> state, </a:t>
                </a:r>
                <a:r>
                  <a:rPr lang="fr-FR" sz="1100" dirty="0" err="1" smtClean="0">
                    <a:solidFill>
                      <a:schemeClr val="bg1"/>
                    </a:solidFill>
                  </a:rPr>
                  <a:t>draw</a:t>
                </a:r>
                <a:r>
                  <a:rPr lang="fr-FR" sz="1100" dirty="0" smtClean="0">
                    <a:solidFill>
                      <a:schemeClr val="bg1"/>
                    </a:solidFill>
                  </a:rPr>
                  <a:t> a </a:t>
                </a:r>
                <a:r>
                  <a:rPr lang="fr-FR" sz="1100" dirty="0">
                    <a:solidFill>
                      <a:schemeClr val="bg1"/>
                    </a:solidFill>
                  </a:rPr>
                  <a:t>point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fr-FR" sz="11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fr-FR" sz="11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FR" sz="11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1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fr-FR" sz="11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fr-FR" sz="11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fr-FR" sz="11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1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fr-FR" sz="11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num>
                      <m:den>
                        <m: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fr-FR" sz="1100" dirty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8" name="ZoneTexte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313" y="4268060"/>
                <a:ext cx="4577133" cy="512833"/>
              </a:xfrm>
              <a:prstGeom prst="rect">
                <a:avLst/>
              </a:prstGeom>
              <a:blipFill>
                <a:blip r:embed="rId21"/>
                <a:stretch>
                  <a:fillRect t="-11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ZoneTexte 58"/>
          <p:cNvSpPr txBox="1"/>
          <p:nvPr/>
        </p:nvSpPr>
        <p:spPr>
          <a:xfrm>
            <a:off x="205445" y="4743687"/>
            <a:ext cx="45771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FR" sz="1100" dirty="0" smtClean="0">
                <a:solidFill>
                  <a:schemeClr val="bg1"/>
                </a:solidFill>
              </a:rPr>
              <a:t>6) </a:t>
            </a:r>
            <a:r>
              <a:rPr lang="fr-FR" sz="1100" dirty="0">
                <a:solidFill>
                  <a:schemeClr val="bg1"/>
                </a:solidFill>
              </a:rPr>
              <a:t>…</a:t>
            </a:r>
            <a:endParaRPr lang="fr-FR" sz="1100" dirty="0" smtClean="0">
              <a:solidFill>
                <a:schemeClr val="bg1"/>
              </a:solidFill>
            </a:endParaRPr>
          </a:p>
        </p:txBody>
      </p:sp>
      <p:sp>
        <p:nvSpPr>
          <p:cNvPr id="49" name="Ellipse 48"/>
          <p:cNvSpPr/>
          <p:nvPr/>
        </p:nvSpPr>
        <p:spPr>
          <a:xfrm>
            <a:off x="6557181" y="2137725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61" name="Ellipse 60"/>
          <p:cNvSpPr/>
          <p:nvPr/>
        </p:nvSpPr>
        <p:spPr>
          <a:xfrm>
            <a:off x="6341619" y="1752835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62" name="Ellipse 61"/>
          <p:cNvSpPr/>
          <p:nvPr/>
        </p:nvSpPr>
        <p:spPr>
          <a:xfrm>
            <a:off x="6226418" y="1546719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63" name="Ellipse 62"/>
          <p:cNvSpPr/>
          <p:nvPr/>
        </p:nvSpPr>
        <p:spPr>
          <a:xfrm>
            <a:off x="6256838" y="1587176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64" name="Ellipse 63"/>
          <p:cNvSpPr/>
          <p:nvPr/>
        </p:nvSpPr>
        <p:spPr>
          <a:xfrm>
            <a:off x="6397663" y="1850867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65" name="Ellipse 64"/>
          <p:cNvSpPr/>
          <p:nvPr/>
        </p:nvSpPr>
        <p:spPr>
          <a:xfrm>
            <a:off x="6538488" y="2114558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66" name="Ellipse 65"/>
          <p:cNvSpPr/>
          <p:nvPr/>
        </p:nvSpPr>
        <p:spPr>
          <a:xfrm>
            <a:off x="6690048" y="2378249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67" name="Ellipse 66"/>
          <p:cNvSpPr/>
          <p:nvPr/>
        </p:nvSpPr>
        <p:spPr>
          <a:xfrm>
            <a:off x="6841608" y="2641940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68" name="Ellipse 67"/>
          <p:cNvSpPr/>
          <p:nvPr/>
        </p:nvSpPr>
        <p:spPr>
          <a:xfrm>
            <a:off x="6993168" y="2905631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69" name="Ellipse 68"/>
          <p:cNvSpPr/>
          <p:nvPr/>
        </p:nvSpPr>
        <p:spPr>
          <a:xfrm>
            <a:off x="7144728" y="3169322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70" name="Ellipse 69"/>
          <p:cNvSpPr/>
          <p:nvPr/>
        </p:nvSpPr>
        <p:spPr>
          <a:xfrm>
            <a:off x="7296288" y="3433013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71" name="Ellipse 70"/>
          <p:cNvSpPr/>
          <p:nvPr/>
        </p:nvSpPr>
        <p:spPr>
          <a:xfrm>
            <a:off x="7447848" y="3696704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72" name="Ellipse 71"/>
          <p:cNvSpPr/>
          <p:nvPr/>
        </p:nvSpPr>
        <p:spPr>
          <a:xfrm>
            <a:off x="7357129" y="3559122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73" name="Ellipse 72"/>
          <p:cNvSpPr/>
          <p:nvPr/>
        </p:nvSpPr>
        <p:spPr>
          <a:xfrm>
            <a:off x="7235447" y="3355834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74" name="Ellipse 73"/>
          <p:cNvSpPr/>
          <p:nvPr/>
        </p:nvSpPr>
        <p:spPr>
          <a:xfrm>
            <a:off x="7113765" y="3116917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75" name="Ellipse 74"/>
          <p:cNvSpPr/>
          <p:nvPr/>
        </p:nvSpPr>
        <p:spPr>
          <a:xfrm>
            <a:off x="6932327" y="2798103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76" name="Ellipse 75"/>
          <p:cNvSpPr/>
          <p:nvPr/>
        </p:nvSpPr>
        <p:spPr>
          <a:xfrm>
            <a:off x="6750889" y="2479289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78" name="Ellipse 77"/>
          <p:cNvSpPr/>
          <p:nvPr/>
        </p:nvSpPr>
        <p:spPr>
          <a:xfrm>
            <a:off x="7052924" y="3021557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124" name="Rectangle à coins arrondis 123"/>
          <p:cNvSpPr/>
          <p:nvPr/>
        </p:nvSpPr>
        <p:spPr>
          <a:xfrm>
            <a:off x="2575306" y="4624530"/>
            <a:ext cx="4376658" cy="44911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Rectangle 124"/>
              <p:cNvSpPr/>
              <p:nvPr/>
            </p:nvSpPr>
            <p:spPr>
              <a:xfrm>
                <a:off x="2555668" y="4616001"/>
                <a:ext cx="4376658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b="1" dirty="0" smtClean="0">
                    <a:solidFill>
                      <a:srgbClr val="FF0000"/>
                    </a:solidFill>
                  </a:rPr>
                  <a:t>Final Step: Compute least-squares solution to equation </a:t>
                </a:r>
                <a14:m>
                  <m:oMath xmlns:m="http://schemas.openxmlformats.org/officeDocument/2006/math">
                    <m:r>
                      <a:rPr lang="fr-FR" sz="1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𝑨</m:t>
                    </m:r>
                    <m:sSub>
                      <m:sSubPr>
                        <m:ctrlPr>
                          <a:rPr lang="fr-FR" sz="1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lang="fr-FR" sz="1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fr-FR" sz="1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fr-FR" sz="1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𝒃</m:t>
                    </m:r>
                    <m:r>
                      <a:rPr lang="fr-FR" sz="1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sz="1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lang="fr-FR" sz="1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endParaRPr lang="en-US" sz="1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5" name="Rectangle 1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5668" y="4616001"/>
                <a:ext cx="4376658" cy="461665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5281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276999"/>
          </a:xfrm>
        </p:spPr>
        <p:txBody>
          <a:bodyPr/>
          <a:lstStyle/>
          <a:p>
            <a:r>
              <a:rPr lang="fr-FR" sz="2000" dirty="0" err="1"/>
              <a:t>Fidelity-based</a:t>
            </a:r>
            <a:r>
              <a:rPr lang="fr-FR" sz="2000" dirty="0"/>
              <a:t> extraction </a:t>
            </a:r>
            <a:r>
              <a:rPr lang="fr-FR" sz="2000" dirty="0" err="1"/>
              <a:t>attack</a:t>
            </a:r>
            <a:endParaRPr lang="fr-FR" sz="2000" dirty="0"/>
          </a:p>
        </p:txBody>
      </p:sp>
      <p:sp>
        <p:nvSpPr>
          <p:cNvPr id="25" name="ZoneTexte 24"/>
          <p:cNvSpPr txBox="1"/>
          <p:nvPr/>
        </p:nvSpPr>
        <p:spPr>
          <a:xfrm>
            <a:off x="4466" y="718006"/>
            <a:ext cx="499425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FR" sz="1400" b="1" dirty="0" err="1" smtClean="0">
                <a:solidFill>
                  <a:schemeClr val="bg1"/>
                </a:solidFill>
              </a:rPr>
              <a:t>Device</a:t>
            </a:r>
            <a:r>
              <a:rPr lang="fr-FR" sz="1400" dirty="0" smtClean="0">
                <a:solidFill>
                  <a:schemeClr val="bg1"/>
                </a:solidFill>
              </a:rPr>
              <a:t>: </a:t>
            </a:r>
            <a:r>
              <a:rPr lang="fr-FR" sz="1400" dirty="0">
                <a:solidFill>
                  <a:schemeClr val="bg1"/>
                </a:solidFill>
              </a:rPr>
              <a:t>ARM </a:t>
            </a:r>
            <a:r>
              <a:rPr lang="fr-FR" sz="1400" dirty="0" smtClean="0">
                <a:solidFill>
                  <a:schemeClr val="bg1"/>
                </a:solidFill>
              </a:rPr>
              <a:t>Cortex-M7 MCU on a STM32F767 </a:t>
            </a:r>
            <a:r>
              <a:rPr lang="fr-FR" sz="1400" dirty="0" err="1" smtClean="0">
                <a:solidFill>
                  <a:schemeClr val="bg1"/>
                </a:solidFill>
              </a:rPr>
              <a:t>board</a:t>
            </a:r>
            <a:r>
              <a:rPr lang="fr-FR" sz="1400" dirty="0" smtClean="0">
                <a:solidFill>
                  <a:schemeClr val="bg1"/>
                </a:solidFill>
              </a:rPr>
              <a:t> (216 MHz)</a:t>
            </a:r>
          </a:p>
          <a:p>
            <a:pPr lvl="1"/>
            <a:endParaRPr lang="fr-FR" sz="1400" dirty="0" smtClean="0">
              <a:solidFill>
                <a:schemeClr val="bg1"/>
              </a:solidFill>
            </a:endParaRPr>
          </a:p>
          <a:p>
            <a:pPr lvl="1"/>
            <a:r>
              <a:rPr lang="fr-FR" sz="1400" b="1" dirty="0" smtClean="0">
                <a:solidFill>
                  <a:schemeClr val="bg1"/>
                </a:solidFill>
              </a:rPr>
              <a:t>Embedded AI: </a:t>
            </a:r>
            <a:r>
              <a:rPr lang="fr-FR" sz="1400" dirty="0" smtClean="0">
                <a:solidFill>
                  <a:schemeClr val="bg1"/>
                </a:solidFill>
              </a:rPr>
              <a:t>a 32-bit neural networks </a:t>
            </a:r>
            <a:r>
              <a:rPr lang="fr-FR" sz="1400" dirty="0" err="1" smtClean="0">
                <a:solidFill>
                  <a:schemeClr val="bg1"/>
                </a:solidFill>
              </a:rPr>
              <a:t>implemented</a:t>
            </a:r>
            <a:r>
              <a:rPr lang="fr-FR" sz="1400" dirty="0" smtClean="0">
                <a:solidFill>
                  <a:schemeClr val="bg1"/>
                </a:solidFill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</a:rPr>
              <a:t>with</a:t>
            </a:r>
            <a:r>
              <a:rPr lang="fr-FR" sz="1400" dirty="0" smtClean="0">
                <a:solidFill>
                  <a:schemeClr val="bg1"/>
                </a:solidFill>
              </a:rPr>
              <a:t> X-Cube-AI* </a:t>
            </a:r>
            <a:r>
              <a:rPr lang="fr-FR" sz="1400" dirty="0" err="1" smtClean="0">
                <a:solidFill>
                  <a:schemeClr val="bg1"/>
                </a:solidFill>
              </a:rPr>
              <a:t>tool</a:t>
            </a:r>
            <a:endParaRPr lang="fr-FR" sz="1400" dirty="0" smtClean="0">
              <a:solidFill>
                <a:schemeClr val="bg1"/>
              </a:solidFill>
            </a:endParaRPr>
          </a:p>
          <a:p>
            <a:pPr lvl="1"/>
            <a:endParaRPr lang="fr-FR" sz="1400" b="1" dirty="0" smtClean="0">
              <a:solidFill>
                <a:schemeClr val="bg1"/>
              </a:solidFill>
            </a:endParaRPr>
          </a:p>
          <a:p>
            <a:pPr lvl="1"/>
            <a:endParaRPr lang="fr-FR" sz="1400" b="1" dirty="0">
              <a:solidFill>
                <a:schemeClr val="bg1"/>
              </a:solidFill>
            </a:endParaRPr>
          </a:p>
          <a:p>
            <a:pPr lvl="1"/>
            <a:endParaRPr lang="fr-FR" sz="1400" b="1" dirty="0" smtClean="0">
              <a:solidFill>
                <a:schemeClr val="bg1"/>
              </a:solidFill>
            </a:endParaRPr>
          </a:p>
          <a:p>
            <a:pPr lvl="1"/>
            <a:endParaRPr lang="fr-FR" sz="1400" b="1" dirty="0">
              <a:solidFill>
                <a:schemeClr val="bg1"/>
              </a:solidFill>
            </a:endParaRPr>
          </a:p>
          <a:p>
            <a:pPr lvl="1"/>
            <a:endParaRPr lang="fr-FR" sz="1400" b="1" dirty="0">
              <a:solidFill>
                <a:schemeClr val="bg1"/>
              </a:solidFill>
            </a:endParaRPr>
          </a:p>
          <a:p>
            <a:pPr lvl="1"/>
            <a:endParaRPr lang="fr-FR" sz="1400" b="1" dirty="0" smtClean="0">
              <a:solidFill>
                <a:schemeClr val="bg1"/>
              </a:solidFill>
            </a:endParaRPr>
          </a:p>
          <a:p>
            <a:pPr lvl="1"/>
            <a:endParaRPr lang="fr-FR" sz="1400" b="1" dirty="0" smtClean="0">
              <a:solidFill>
                <a:schemeClr val="bg1"/>
              </a:solidFill>
            </a:endParaRPr>
          </a:p>
          <a:p>
            <a:pPr lvl="1"/>
            <a:endParaRPr lang="fr-FR" sz="1400" b="1" dirty="0" smtClean="0">
              <a:solidFill>
                <a:schemeClr val="bg1"/>
              </a:solidFill>
            </a:endParaRPr>
          </a:p>
          <a:p>
            <a:pPr lvl="1"/>
            <a:endParaRPr lang="fr-FR" sz="1400" b="1" dirty="0" smtClean="0">
              <a:solidFill>
                <a:schemeClr val="bg1"/>
              </a:solidFill>
            </a:endParaRPr>
          </a:p>
          <a:p>
            <a:pPr lvl="1"/>
            <a:r>
              <a:rPr lang="fr-FR" sz="1400" b="1" dirty="0" err="1" smtClean="0">
                <a:solidFill>
                  <a:schemeClr val="bg1"/>
                </a:solidFill>
              </a:rPr>
              <a:t>Problem</a:t>
            </a:r>
            <a:r>
              <a:rPr lang="fr-FR" sz="1400" dirty="0" smtClean="0">
                <a:solidFill>
                  <a:schemeClr val="bg1"/>
                </a:solidFill>
              </a:rPr>
              <a:t>: </a:t>
            </a:r>
            <a:r>
              <a:rPr lang="fr-FR" sz="1400" dirty="0" err="1" smtClean="0">
                <a:solidFill>
                  <a:schemeClr val="bg1"/>
                </a:solidFill>
              </a:rPr>
              <a:t>Regression</a:t>
            </a:r>
            <a:r>
              <a:rPr lang="fr-FR" sz="1400" dirty="0" smtClean="0">
                <a:solidFill>
                  <a:schemeClr val="bg1"/>
                </a:solidFill>
              </a:rPr>
              <a:t> and Classification </a:t>
            </a:r>
            <a:r>
              <a:rPr lang="fr-FR" sz="1400" dirty="0" err="1" smtClean="0">
                <a:solidFill>
                  <a:schemeClr val="bg1"/>
                </a:solidFill>
              </a:rPr>
              <a:t>tasks</a:t>
            </a:r>
            <a:endParaRPr lang="fr-FR" sz="1400" dirty="0" smtClean="0">
              <a:solidFill>
                <a:schemeClr val="bg1"/>
              </a:solidFill>
            </a:endParaRPr>
          </a:p>
          <a:p>
            <a:pPr lvl="1"/>
            <a:endParaRPr lang="fr-FR" sz="1400" dirty="0">
              <a:solidFill>
                <a:schemeClr val="bg1"/>
              </a:solidFill>
            </a:endParaRPr>
          </a:p>
          <a:p>
            <a:pPr lvl="1"/>
            <a:r>
              <a:rPr lang="fr-FR" sz="1400" b="1" dirty="0" smtClean="0">
                <a:solidFill>
                  <a:schemeClr val="bg1"/>
                </a:solidFill>
              </a:rPr>
              <a:t>Channel</a:t>
            </a:r>
            <a:r>
              <a:rPr lang="fr-FR" sz="1400" dirty="0" smtClean="0">
                <a:solidFill>
                  <a:schemeClr val="bg1"/>
                </a:solidFill>
              </a:rPr>
              <a:t>: </a:t>
            </a:r>
            <a:r>
              <a:rPr lang="fr-FR" sz="1400" dirty="0" err="1" smtClean="0">
                <a:solidFill>
                  <a:schemeClr val="bg1"/>
                </a:solidFill>
              </a:rPr>
              <a:t>Electromagnetic</a:t>
            </a:r>
            <a:r>
              <a:rPr lang="fr-FR" sz="1400" dirty="0" smtClean="0">
                <a:solidFill>
                  <a:schemeClr val="bg1"/>
                </a:solidFill>
              </a:rPr>
              <a:t> signal (EMV-</a:t>
            </a:r>
            <a:r>
              <a:rPr lang="fr-FR" sz="1400" dirty="0" err="1" smtClean="0">
                <a:solidFill>
                  <a:schemeClr val="bg1"/>
                </a:solidFill>
              </a:rPr>
              <a:t>Technik</a:t>
            </a:r>
            <a:r>
              <a:rPr lang="fr-FR" sz="1400" dirty="0" smtClean="0">
                <a:solidFill>
                  <a:schemeClr val="bg1"/>
                </a:solidFill>
              </a:rPr>
              <a:t> </a:t>
            </a:r>
            <a:r>
              <a:rPr lang="fr-FR" sz="1400" dirty="0">
                <a:solidFill>
                  <a:schemeClr val="bg1"/>
                </a:solidFill>
              </a:rPr>
              <a:t>RF-U </a:t>
            </a:r>
            <a:r>
              <a:rPr lang="fr-FR" sz="1400" dirty="0" smtClean="0">
                <a:solidFill>
                  <a:schemeClr val="bg1"/>
                </a:solidFill>
              </a:rPr>
              <a:t>2,5 probe)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-58071" y="4614387"/>
            <a:ext cx="91134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* </a:t>
            </a:r>
            <a:r>
              <a:rPr lang="fr-FR" sz="900" dirty="0">
                <a:ln>
                  <a:solidFill>
                    <a:schemeClr val="bg1"/>
                  </a:solidFill>
                </a:ln>
                <a:hlinkClick r:id="rId2"/>
              </a:rPr>
              <a:t>X-CUBE-AI - AI expansion pack for STM32CubeMX - STMicroelectronics</a:t>
            </a:r>
            <a:endParaRPr lang="fr-FR" sz="9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805976"/>
              </p:ext>
            </p:extLst>
          </p:nvPr>
        </p:nvGraphicFramePr>
        <p:xfrm>
          <a:off x="504529" y="1923895"/>
          <a:ext cx="3994128" cy="173736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1331376">
                  <a:extLst>
                    <a:ext uri="{9D8B030D-6E8A-4147-A177-3AD203B41FA5}">
                      <a16:colId xmlns:a16="http://schemas.microsoft.com/office/drawing/2014/main" val="660381931"/>
                    </a:ext>
                  </a:extLst>
                </a:gridCol>
                <a:gridCol w="1331376">
                  <a:extLst>
                    <a:ext uri="{9D8B030D-6E8A-4147-A177-3AD203B41FA5}">
                      <a16:colId xmlns:a16="http://schemas.microsoft.com/office/drawing/2014/main" val="2679776606"/>
                    </a:ext>
                  </a:extLst>
                </a:gridCol>
                <a:gridCol w="1331376">
                  <a:extLst>
                    <a:ext uri="{9D8B030D-6E8A-4147-A177-3AD203B41FA5}">
                      <a16:colId xmlns:a16="http://schemas.microsoft.com/office/drawing/2014/main" val="75523574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Type of architectures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Nb of </a:t>
                      </a:r>
                      <a:r>
                        <a:rPr lang="fr-FR" sz="1200" dirty="0" err="1" smtClean="0"/>
                        <a:t>parameters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Nb of </a:t>
                      </a:r>
                      <a:r>
                        <a:rPr lang="fr-FR" sz="1200" dirty="0" err="1" smtClean="0"/>
                        <a:t>targets</a:t>
                      </a:r>
                      <a:endParaRPr lang="fr-FR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175035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fr-FR" sz="1200" b="1" dirty="0" smtClean="0"/>
                        <a:t>Small MLP</a:t>
                      </a:r>
                      <a:endParaRPr lang="fr-FR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&lt; 200,000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7</a:t>
                      </a:r>
                      <a:endParaRPr lang="fr-FR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612924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fr-FR" sz="1200" b="1" dirty="0" smtClean="0"/>
                        <a:t>MLP</a:t>
                      </a:r>
                      <a:endParaRPr lang="fr-FR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935,370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1</a:t>
                      </a:r>
                      <a:endParaRPr lang="fr-FR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180172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fr-FR" sz="1200" b="1" dirty="0" smtClean="0"/>
                        <a:t>Large</a:t>
                      </a:r>
                      <a:r>
                        <a:rPr lang="fr-FR" sz="1200" b="1" baseline="0" dirty="0" smtClean="0"/>
                        <a:t> MLP</a:t>
                      </a:r>
                      <a:endParaRPr lang="fr-FR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1,721,802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1</a:t>
                      </a:r>
                      <a:endParaRPr lang="fr-FR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8085989"/>
                  </a:ext>
                </a:extLst>
              </a:tr>
              <a:tr h="429437">
                <a:tc>
                  <a:txBody>
                    <a:bodyPr/>
                    <a:lstStyle/>
                    <a:p>
                      <a:r>
                        <a:rPr lang="fr-FR" sz="1200" b="1" dirty="0" smtClean="0"/>
                        <a:t>MobileNetv1-short</a:t>
                      </a:r>
                      <a:endParaRPr lang="fr-FR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5,234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1</a:t>
                      </a:r>
                      <a:endParaRPr lang="fr-FR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0745469"/>
                  </a:ext>
                </a:extLst>
              </a:tr>
            </a:tbl>
          </a:graphicData>
        </a:graphic>
      </p:graphicFrame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900" y="1123427"/>
            <a:ext cx="4256708" cy="283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670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553998"/>
          </a:xfrm>
        </p:spPr>
        <p:txBody>
          <a:bodyPr/>
          <a:lstStyle/>
          <a:p>
            <a:r>
              <a:rPr lang="fr-FR" sz="2000" dirty="0" err="1"/>
              <a:t>Fidelity-based</a:t>
            </a:r>
            <a:r>
              <a:rPr lang="fr-FR" sz="2000" dirty="0"/>
              <a:t> extraction </a:t>
            </a:r>
            <a:r>
              <a:rPr lang="fr-FR" sz="2000" dirty="0" err="1" smtClean="0"/>
              <a:t>attack</a:t>
            </a: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/>
              <a:t>(for </a:t>
            </a:r>
            <a:r>
              <a:rPr lang="fr-FR" sz="2000" dirty="0" smtClean="0"/>
              <a:t>classification </a:t>
            </a:r>
            <a:r>
              <a:rPr lang="fr-FR" sz="2000" dirty="0" err="1"/>
              <a:t>task</a:t>
            </a:r>
            <a:r>
              <a:rPr lang="fr-FR" sz="2000" dirty="0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/>
              <p:cNvSpPr txBox="1"/>
              <p:nvPr/>
            </p:nvSpPr>
            <p:spPr>
              <a:xfrm>
                <a:off x="4465" y="859898"/>
                <a:ext cx="9044941" cy="10764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1"/>
                <a:r>
                  <a:rPr lang="fr-FR" sz="1400" b="1" dirty="0" smtClean="0">
                    <a:solidFill>
                      <a:schemeClr val="bg1"/>
                    </a:solidFill>
                  </a:rPr>
                  <a:t>How </a:t>
                </a:r>
                <a:r>
                  <a:rPr lang="fr-FR" sz="1400" b="1" dirty="0" err="1" smtClean="0">
                    <a:solidFill>
                      <a:schemeClr val="bg1"/>
                    </a:solidFill>
                  </a:rPr>
                  <a:t>assessing</a:t>
                </a:r>
                <a:r>
                  <a:rPr lang="fr-FR" sz="1400" b="1" dirty="0" smtClean="0">
                    <a:solidFill>
                      <a:schemeClr val="bg1"/>
                    </a:solidFill>
                  </a:rPr>
                  <a:t> the </a:t>
                </a:r>
                <a:r>
                  <a:rPr lang="fr-FR" sz="1400" b="1" dirty="0" err="1" smtClean="0">
                    <a:solidFill>
                      <a:schemeClr val="bg1"/>
                    </a:solidFill>
                  </a:rPr>
                  <a:t>efficiency</a:t>
                </a:r>
                <a:r>
                  <a:rPr lang="fr-FR" sz="1400" b="1" dirty="0" smtClean="0">
                    <a:solidFill>
                      <a:schemeClr val="bg1"/>
                    </a:solidFill>
                  </a:rPr>
                  <a:t> of </a:t>
                </a:r>
                <a:r>
                  <a:rPr lang="fr-FR" sz="1400" b="1" dirty="0" err="1" smtClean="0">
                    <a:solidFill>
                      <a:schemeClr val="bg1"/>
                    </a:solidFill>
                  </a:rPr>
                  <a:t>fidelity-based</a:t>
                </a:r>
                <a:r>
                  <a:rPr lang="fr-FR" sz="1400" b="1" dirty="0" smtClean="0">
                    <a:solidFill>
                      <a:schemeClr val="bg1"/>
                    </a:solidFill>
                  </a:rPr>
                  <a:t> extraction </a:t>
                </a:r>
                <a:r>
                  <a:rPr lang="fr-FR" sz="1400" b="1" dirty="0" err="1" smtClean="0">
                    <a:solidFill>
                      <a:schemeClr val="bg1"/>
                    </a:solidFill>
                  </a:rPr>
                  <a:t>attacks</a:t>
                </a:r>
                <a:r>
                  <a:rPr lang="fr-FR" sz="1400" b="1" dirty="0" smtClean="0">
                    <a:solidFill>
                      <a:schemeClr val="bg1"/>
                    </a:solidFill>
                  </a:rPr>
                  <a:t> (for classification </a:t>
                </a:r>
                <a:r>
                  <a:rPr lang="fr-FR" sz="1400" b="1" dirty="0" err="1" smtClean="0">
                    <a:solidFill>
                      <a:schemeClr val="bg1"/>
                    </a:solidFill>
                  </a:rPr>
                  <a:t>task</a:t>
                </a:r>
                <a:r>
                  <a:rPr lang="fr-FR" sz="1400" b="1" dirty="0" smtClean="0">
                    <a:solidFill>
                      <a:schemeClr val="bg1"/>
                    </a:solidFill>
                  </a:rPr>
                  <a:t>)?</a:t>
                </a:r>
              </a:p>
              <a:p>
                <a:pPr lvl="1"/>
                <a:r>
                  <a:rPr lang="fr-FR" sz="1200" dirty="0" smtClean="0">
                    <a:solidFill>
                      <a:schemeClr val="bg1"/>
                    </a:solidFill>
                  </a:rPr>
                  <a:t>1) </a:t>
                </a:r>
                <a:r>
                  <a:rPr lang="fr-FR" sz="1200" dirty="0" err="1" smtClean="0">
                    <a:solidFill>
                      <a:schemeClr val="bg1"/>
                    </a:solidFill>
                  </a:rPr>
                  <a:t>Number</a:t>
                </a:r>
                <a:r>
                  <a:rPr lang="fr-FR" sz="1200" dirty="0" smtClean="0">
                    <a:solidFill>
                      <a:schemeClr val="bg1"/>
                    </a:solidFill>
                  </a:rPr>
                  <a:t> of </a:t>
                </a:r>
                <a:r>
                  <a:rPr lang="fr-FR" sz="1200" dirty="0" err="1" smtClean="0">
                    <a:solidFill>
                      <a:schemeClr val="bg1"/>
                    </a:solidFill>
                  </a:rPr>
                  <a:t>queries</a:t>
                </a:r>
                <a:r>
                  <a:rPr lang="fr-FR" sz="1200" dirty="0" smtClean="0">
                    <a:solidFill>
                      <a:schemeClr val="bg1"/>
                    </a:solidFill>
                  </a:rPr>
                  <a:t> </a:t>
                </a:r>
                <a:r>
                  <a:rPr lang="fr-FR" sz="1200" dirty="0" err="1" smtClean="0">
                    <a:solidFill>
                      <a:schemeClr val="bg1"/>
                    </a:solidFill>
                  </a:rPr>
                  <a:t>required</a:t>
                </a:r>
                <a:r>
                  <a:rPr lang="fr-FR" sz="1200" dirty="0" smtClean="0">
                    <a:solidFill>
                      <a:schemeClr val="bg1"/>
                    </a:solidFill>
                  </a:rPr>
                  <a:t> to </a:t>
                </a:r>
                <a:r>
                  <a:rPr lang="fr-FR" sz="1200" dirty="0" err="1" smtClean="0">
                    <a:solidFill>
                      <a:schemeClr val="bg1"/>
                    </a:solidFill>
                  </a:rPr>
                  <a:t>extract</a:t>
                </a:r>
                <a:r>
                  <a:rPr lang="fr-FR" sz="1200" dirty="0" smtClean="0">
                    <a:solidFill>
                      <a:schemeClr val="bg1"/>
                    </a:solidFill>
                  </a:rPr>
                  <a:t> all the </a:t>
                </a:r>
                <a:r>
                  <a:rPr lang="fr-FR" sz="1200" dirty="0" err="1" smtClean="0">
                    <a:solidFill>
                      <a:schemeClr val="bg1"/>
                    </a:solidFill>
                  </a:rPr>
                  <a:t>neurons</a:t>
                </a:r>
                <a:endParaRPr lang="fr-FR" sz="1200" dirty="0" smtClean="0">
                  <a:solidFill>
                    <a:schemeClr val="bg1"/>
                  </a:solidFill>
                </a:endParaRPr>
              </a:p>
              <a:p>
                <a:pPr lvl="1"/>
                <a:r>
                  <a:rPr lang="fr-FR" sz="1200" dirty="0" smtClean="0">
                    <a:solidFill>
                      <a:schemeClr val="bg1"/>
                    </a:solidFill>
                  </a:rPr>
                  <a:t>2) </a:t>
                </a:r>
                <a:r>
                  <a:rPr lang="fr-FR" sz="1200" dirty="0" err="1" smtClean="0">
                    <a:solidFill>
                      <a:schemeClr val="bg1"/>
                    </a:solidFill>
                  </a:rPr>
                  <a:t>Fidelity</a:t>
                </a:r>
                <a:r>
                  <a:rPr lang="fr-FR" sz="1200" dirty="0" smtClean="0">
                    <a:solidFill>
                      <a:schemeClr val="bg1"/>
                    </a:solidFill>
                  </a:rPr>
                  <a:t> </a:t>
                </a:r>
                <a:r>
                  <a:rPr lang="fr-FR" sz="1200" dirty="0" err="1" smtClean="0">
                    <a:solidFill>
                      <a:schemeClr val="bg1"/>
                    </a:solidFill>
                  </a:rPr>
                  <a:t>metric</a:t>
                </a:r>
                <a:r>
                  <a:rPr lang="fr-FR" sz="1200" dirty="0" smtClean="0">
                    <a:solidFill>
                      <a:schemeClr val="bg1"/>
                    </a:solidFill>
                  </a:rPr>
                  <a:t> =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12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Pr</m:t>
                    </m:r>
                    <m:r>
                      <a:rPr lang="fr-FR" sz="1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⁡</m:t>
                    </m:r>
                    <m:d>
                      <m:dPr>
                        <m:begChr m:val="["/>
                        <m:endChr m:val="]"/>
                        <m:ctrlPr>
                          <a:rPr lang="fr-FR" sz="1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fr-FR" sz="1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fr-FR" sz="1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fr-FR" sz="120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argmax</m:t>
                                </m:r>
                              </m:e>
                              <m:lim>
                                <m:r>
                                  <a:rPr lang="fr-FR" sz="1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𝒴</m:t>
                                </m:r>
                              </m:lim>
                            </m:limLow>
                          </m:fName>
                          <m:e>
                            <m:r>
                              <a:rPr lang="fr-FR" sz="1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fr-FR" sz="1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1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func>
                        <m:r>
                          <a:rPr lang="fr-FR" sz="1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fr-FR" sz="1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fr-FR" sz="1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fr-FR" sz="120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argmax</m:t>
                                </m:r>
                              </m:e>
                              <m:lim>
                                <m:r>
                                  <a:rPr lang="fr-FR" sz="1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𝒴</m:t>
                                </m:r>
                              </m:lim>
                            </m:limLow>
                          </m:fName>
                          <m:e>
                            <m:acc>
                              <m:accPr>
                                <m:chr m:val="̂"/>
                                <m:ctrlPr>
                                  <a:rPr lang="fr-FR" sz="1200" i="1" dirty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FR" sz="1200" i="1" dirty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</m:acc>
                            <m:d>
                              <m:dPr>
                                <m:ctrlPr>
                                  <a:rPr lang="fr-FR" sz="1200" b="1" i="1" dirty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1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func>
                      </m:e>
                    </m:d>
                  </m:oMath>
                </a14:m>
                <a:r>
                  <a:rPr lang="fr-FR" sz="1200" dirty="0" smtClean="0">
                    <a:solidFill>
                      <a:schemeClr val="bg1"/>
                    </a:solidFill>
                  </a:rPr>
                  <a:t> s.t. </a:t>
                </a:r>
                <a14:m>
                  <m:oMath xmlns:m="http://schemas.openxmlformats.org/officeDocument/2006/math">
                    <m:r>
                      <a:rPr lang="fr-FR" sz="1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fr-FR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</m:e>
                    </m:d>
                  </m:oMath>
                </a14:m>
                <a:r>
                  <a:rPr lang="fr-FR" sz="1200" dirty="0" smtClean="0">
                    <a:solidFill>
                      <a:schemeClr val="bg1"/>
                    </a:solidFill>
                  </a:rPr>
                  <a:t> (</a:t>
                </a:r>
                <a:r>
                  <a:rPr lang="fr-FR" sz="1200" dirty="0" err="1" smtClean="0">
                    <a:solidFill>
                      <a:schemeClr val="bg1"/>
                    </a:solidFill>
                  </a:rPr>
                  <a:t>resp</a:t>
                </a:r>
                <a:r>
                  <a:rPr lang="fr-FR" sz="1200" dirty="0" smtClean="0">
                    <a:solidFill>
                      <a:schemeClr val="bg1"/>
                    </a:solidFill>
                  </a:rPr>
                  <a:t>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fr-FR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acc>
                    <m:r>
                      <a:rPr lang="fr-FR" sz="1400" b="1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(.)</m:t>
                    </m:r>
                  </m:oMath>
                </a14:m>
                <a:r>
                  <a:rPr lang="fr-FR" sz="1200" dirty="0" smtClean="0">
                    <a:solidFill>
                      <a:schemeClr val="bg1"/>
                    </a:solidFill>
                  </a:rPr>
                  <a:t>) </a:t>
                </a:r>
                <a:r>
                  <a:rPr lang="fr-FR" sz="1200" dirty="0" err="1" smtClean="0">
                    <a:solidFill>
                      <a:schemeClr val="bg1"/>
                    </a:solidFill>
                  </a:rPr>
                  <a:t>is</a:t>
                </a:r>
                <a:r>
                  <a:rPr lang="fr-FR" sz="1200" dirty="0" smtClean="0">
                    <a:solidFill>
                      <a:schemeClr val="bg1"/>
                    </a:solidFill>
                  </a:rPr>
                  <a:t> the </a:t>
                </a:r>
                <a:r>
                  <a:rPr lang="fr-FR" sz="1200" dirty="0" err="1" smtClean="0">
                    <a:solidFill>
                      <a:schemeClr val="bg1"/>
                    </a:solidFill>
                  </a:rPr>
                  <a:t>targeted</a:t>
                </a:r>
                <a:r>
                  <a:rPr lang="fr-FR" sz="1200" dirty="0" smtClean="0">
                    <a:solidFill>
                      <a:schemeClr val="bg1"/>
                    </a:solidFill>
                  </a:rPr>
                  <a:t> model (</a:t>
                </a:r>
                <a:r>
                  <a:rPr lang="fr-FR" sz="1200" dirty="0" err="1" smtClean="0">
                    <a:solidFill>
                      <a:schemeClr val="bg1"/>
                    </a:solidFill>
                  </a:rPr>
                  <a:t>resp</a:t>
                </a:r>
                <a:r>
                  <a:rPr lang="fr-FR" sz="1200" dirty="0" smtClean="0">
                    <a:solidFill>
                      <a:schemeClr val="bg1"/>
                    </a:solidFill>
                  </a:rPr>
                  <a:t>. the copy)</a:t>
                </a:r>
              </a:p>
              <a:p>
                <a:pPr lvl="1"/>
                <a:r>
                  <a:rPr lang="fr-FR" sz="1200" dirty="0" smtClean="0">
                    <a:solidFill>
                      <a:schemeClr val="bg1"/>
                    </a:solidFill>
                  </a:rPr>
                  <a:t>3) </a:t>
                </a:r>
                <a:r>
                  <a:rPr lang="fr-FR" sz="1200" dirty="0" err="1" smtClean="0">
                    <a:solidFill>
                      <a:schemeClr val="bg1"/>
                    </a:solidFill>
                  </a:rPr>
                  <a:t>Weight</a:t>
                </a:r>
                <a:r>
                  <a:rPr lang="fr-FR" sz="1200" dirty="0" smtClean="0">
                    <a:solidFill>
                      <a:schemeClr val="bg1"/>
                    </a:solidFill>
                  </a:rPr>
                  <a:t> </a:t>
                </a:r>
                <a:r>
                  <a:rPr lang="fr-FR" sz="1200" dirty="0" err="1" smtClean="0">
                    <a:solidFill>
                      <a:schemeClr val="bg1"/>
                    </a:solidFill>
                  </a:rPr>
                  <a:t>difference</a:t>
                </a:r>
                <a:r>
                  <a:rPr lang="fr-FR" sz="1200" dirty="0" smtClean="0">
                    <a:solidFill>
                      <a:schemeClr val="bg1"/>
                    </a:solidFill>
                  </a:rPr>
                  <a:t> =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fr-FR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fr-FR" sz="12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max</m:t>
                        </m:r>
                      </m:e>
                      <m:lim>
                        <m:r>
                          <a:rPr lang="fr-FR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fr-FR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fr-FR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lim>
                    </m:limLow>
                    <m:r>
                      <a:rPr lang="fr-FR" sz="12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fr-FR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fr-FR" sz="1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fr-FR" sz="12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sz="12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fr-FR" sz="12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fr-FR" sz="12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fr-FR" sz="12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  <m:sup>
                                <m:r>
                                  <a:rPr lang="fr-FR" sz="12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p>
                            </m:sSubSup>
                            <m:r>
                              <a:rPr lang="fr-FR" sz="1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 −</m:t>
                            </m:r>
                            <m:sSubSup>
                              <m:sSubSupPr>
                                <m:ctrlPr>
                                  <a:rPr lang="fr-FR" sz="1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fr-FR" sz="1200" i="1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fr-FR" sz="1200" b="0" i="1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fr-FR" sz="1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fr-FR" sz="1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fr-FR" sz="1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  <m:sup>
                                <m:r>
                                  <a:rPr lang="fr-FR" sz="1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p>
                            </m:sSubSup>
                          </m:e>
                        </m:d>
                      </m:e>
                      <m:sub>
                        <m:r>
                          <a:rPr lang="fr-FR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fr-FR" sz="1400" dirty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ZoneTexte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5" y="859898"/>
                <a:ext cx="9044941" cy="1076449"/>
              </a:xfrm>
              <a:prstGeom prst="rect">
                <a:avLst/>
              </a:prstGeom>
              <a:blipFill>
                <a:blip r:embed="rId2"/>
                <a:stretch>
                  <a:fillRect t="-1130" b="-56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-402377" y="4558566"/>
            <a:ext cx="93438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fr-FR" sz="1000" dirty="0" smtClean="0">
                <a:solidFill>
                  <a:schemeClr val="bg1"/>
                </a:solidFill>
              </a:rPr>
              <a:t>‘‘</a:t>
            </a:r>
            <a:r>
              <a:rPr lang="fr-FR" sz="1000" dirty="0" err="1">
                <a:solidFill>
                  <a:schemeClr val="bg1"/>
                </a:solidFill>
              </a:rPr>
              <a:t>Cryptanalytic</a:t>
            </a:r>
            <a:r>
              <a:rPr lang="fr-FR" sz="1000" dirty="0">
                <a:solidFill>
                  <a:schemeClr val="bg1"/>
                </a:solidFill>
              </a:rPr>
              <a:t> extraction of neural network </a:t>
            </a:r>
            <a:r>
              <a:rPr lang="fr-FR" sz="1000" dirty="0" err="1">
                <a:solidFill>
                  <a:schemeClr val="bg1"/>
                </a:solidFill>
              </a:rPr>
              <a:t>models</a:t>
            </a:r>
            <a:r>
              <a:rPr lang="fr-FR" sz="1000" dirty="0">
                <a:solidFill>
                  <a:schemeClr val="bg1"/>
                </a:solidFill>
              </a:rPr>
              <a:t>’’, </a:t>
            </a:r>
            <a:r>
              <a:rPr lang="fr-FR" sz="1000" dirty="0" err="1">
                <a:solidFill>
                  <a:schemeClr val="bg1"/>
                </a:solidFill>
              </a:rPr>
              <a:t>Carlini</a:t>
            </a:r>
            <a:r>
              <a:rPr lang="fr-FR" sz="1000" dirty="0">
                <a:solidFill>
                  <a:schemeClr val="bg1"/>
                </a:solidFill>
              </a:rPr>
              <a:t> </a:t>
            </a:r>
            <a:r>
              <a:rPr lang="fr-FR" sz="1000" i="1" dirty="0">
                <a:solidFill>
                  <a:schemeClr val="bg1"/>
                </a:solidFill>
              </a:rPr>
              <a:t>et al.</a:t>
            </a:r>
            <a:r>
              <a:rPr lang="fr-FR" sz="1000" dirty="0">
                <a:solidFill>
                  <a:schemeClr val="bg1"/>
                </a:solidFill>
              </a:rPr>
              <a:t> Crypto </a:t>
            </a:r>
            <a:r>
              <a:rPr lang="fr-FR" sz="1000" dirty="0" smtClean="0">
                <a:solidFill>
                  <a:schemeClr val="bg1"/>
                </a:solidFill>
              </a:rPr>
              <a:t>2020</a:t>
            </a:r>
            <a:endParaRPr lang="fr-FR" sz="1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au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03201255"/>
                  </p:ext>
                </p:extLst>
              </p:nvPr>
            </p:nvGraphicFramePr>
            <p:xfrm>
              <a:off x="307425" y="2478774"/>
              <a:ext cx="8741981" cy="1371600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1823094">
                      <a:extLst>
                        <a:ext uri="{9D8B030D-6E8A-4147-A177-3AD203B41FA5}">
                          <a16:colId xmlns:a16="http://schemas.microsoft.com/office/drawing/2014/main" val="2899091231"/>
                        </a:ext>
                      </a:extLst>
                    </a:gridCol>
                    <a:gridCol w="1595854">
                      <a:extLst>
                        <a:ext uri="{9D8B030D-6E8A-4147-A177-3AD203B41FA5}">
                          <a16:colId xmlns:a16="http://schemas.microsoft.com/office/drawing/2014/main" val="1207825550"/>
                        </a:ext>
                      </a:extLst>
                    </a:gridCol>
                    <a:gridCol w="2524784">
                      <a:extLst>
                        <a:ext uri="{9D8B030D-6E8A-4147-A177-3AD203B41FA5}">
                          <a16:colId xmlns:a16="http://schemas.microsoft.com/office/drawing/2014/main" val="3346262560"/>
                        </a:ext>
                      </a:extLst>
                    </a:gridCol>
                    <a:gridCol w="2798249">
                      <a:extLst>
                        <a:ext uri="{9D8B030D-6E8A-4147-A177-3AD203B41FA5}">
                          <a16:colId xmlns:a16="http://schemas.microsoft.com/office/drawing/2014/main" val="945643174"/>
                        </a:ext>
                      </a:extLst>
                    </a:gridCol>
                  </a:tblGrid>
                  <a:tr h="19563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dirty="0" smtClean="0"/>
                            <a:t>Architecture</a:t>
                          </a:r>
                        </a:p>
                        <a:p>
                          <a:pPr algn="ctr"/>
                          <a:r>
                            <a:rPr lang="fr-FR" sz="1050" dirty="0" smtClean="0"/>
                            <a:t>(Classification) </a:t>
                          </a:r>
                          <a:endParaRPr lang="fr-FR" sz="105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dirty="0" smtClean="0"/>
                            <a:t>Nb of</a:t>
                          </a:r>
                          <a:r>
                            <a:rPr lang="fr-FR" sz="1050" baseline="0" dirty="0" smtClean="0"/>
                            <a:t> </a:t>
                          </a:r>
                          <a:r>
                            <a:rPr lang="fr-FR" sz="1050" baseline="0" dirty="0" err="1" smtClean="0"/>
                            <a:t>parameters</a:t>
                          </a:r>
                          <a:endParaRPr lang="fr-FR" sz="105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dirty="0" smtClean="0"/>
                            <a:t>Nb of </a:t>
                          </a:r>
                          <a:r>
                            <a:rPr lang="fr-FR" sz="1050" dirty="0" err="1" smtClean="0"/>
                            <a:t>queries</a:t>
                          </a:r>
                          <a:r>
                            <a:rPr lang="fr-FR" sz="1050" dirty="0" smtClean="0"/>
                            <a:t> </a:t>
                          </a:r>
                          <a:endParaRPr lang="fr-FR" sz="105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dirty="0" err="1" smtClean="0"/>
                            <a:t>Fidelity</a:t>
                          </a:r>
                          <a:endParaRPr lang="fr-FR" sz="105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76454082"/>
                      </a:ext>
                    </a:extLst>
                  </a:tr>
                  <a:tr h="22259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dirty="0" smtClean="0"/>
                            <a:t>3072-256-256-256-64-10</a:t>
                          </a:r>
                          <a:endParaRPr lang="fr-FR" sz="105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dirty="0" smtClean="0"/>
                            <a:t>935,370</a:t>
                          </a:r>
                          <a:endParaRPr lang="fr-FR" sz="105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  <m:sup>
                                    <m:r>
                                      <a:rPr lang="fr-FR" sz="1200" b="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a:rPr lang="fr-FR" sz="1200" b="0" i="0" smtClean="0">
                                        <a:latin typeface="Cambria Math" panose="02040503050406030204" pitchFamily="18" charset="0"/>
                                      </a:rPr>
                                      <m:t>,2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FR" sz="1200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200" b="0" i="1" smtClean="0">
                                    <a:latin typeface="Cambria Math" panose="02040503050406030204" pitchFamily="18" charset="0"/>
                                  </a:rPr>
                                  <m:t>0,972</m:t>
                                </m:r>
                              </m:oMath>
                            </m:oMathPara>
                          </a14:m>
                          <a:endParaRPr lang="fr-FR" sz="1200" b="0" dirty="0" smtClean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06240421"/>
                      </a:ext>
                    </a:extLst>
                  </a:tr>
                  <a:tr h="22259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dirty="0" smtClean="0"/>
                            <a:t>3072-512-256-64-10</a:t>
                          </a:r>
                          <a:endParaRPr lang="fr-FR" sz="105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dirty="0" smtClean="0"/>
                            <a:t>1,721,802</a:t>
                          </a:r>
                          <a:endParaRPr lang="fr-FR" sz="105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  <m:sup>
                                    <m: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  <m:t>26,0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FR" sz="1200" b="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200" b="0" i="1" smtClean="0">
                                    <a:latin typeface="Cambria Math" panose="02040503050406030204" pitchFamily="18" charset="0"/>
                                  </a:rPr>
                                  <m:t>0,932</m:t>
                                </m:r>
                              </m:oMath>
                            </m:oMathPara>
                          </a14:m>
                          <a:endParaRPr lang="fr-FR" sz="1200" b="0" dirty="0" smtClean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99889006"/>
                      </a:ext>
                    </a:extLst>
                  </a:tr>
                  <a:tr h="22129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dirty="0" smtClean="0"/>
                            <a:t>TruncatedMobileNetv1</a:t>
                          </a:r>
                          <a:r>
                            <a:rPr lang="fr-FR" sz="1050" baseline="0" dirty="0" smtClean="0"/>
                            <a:t> (CNN)</a:t>
                          </a:r>
                          <a:endParaRPr lang="fr-FR" sz="105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dirty="0" smtClean="0"/>
                            <a:t>5,234</a:t>
                          </a:r>
                          <a:endParaRPr lang="fr-FR" sz="105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  <m:sup>
                                    <m: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  <m:t>18,8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FR" sz="1200" b="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200" b="0" i="1" smtClean="0">
                                    <a:latin typeface="Cambria Math" panose="02040503050406030204" pitchFamily="18" charset="0"/>
                                  </a:rPr>
                                  <m:t>0,88</m:t>
                                </m:r>
                              </m:oMath>
                            </m:oMathPara>
                          </a14:m>
                          <a:endParaRPr lang="fr-FR" sz="1200" b="0" dirty="0" smtClean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478930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au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03201255"/>
                  </p:ext>
                </p:extLst>
              </p:nvPr>
            </p:nvGraphicFramePr>
            <p:xfrm>
              <a:off x="307425" y="2478774"/>
              <a:ext cx="8741981" cy="1371600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1823094">
                      <a:extLst>
                        <a:ext uri="{9D8B030D-6E8A-4147-A177-3AD203B41FA5}">
                          <a16:colId xmlns:a16="http://schemas.microsoft.com/office/drawing/2014/main" val="2899091231"/>
                        </a:ext>
                      </a:extLst>
                    </a:gridCol>
                    <a:gridCol w="1595854">
                      <a:extLst>
                        <a:ext uri="{9D8B030D-6E8A-4147-A177-3AD203B41FA5}">
                          <a16:colId xmlns:a16="http://schemas.microsoft.com/office/drawing/2014/main" val="1207825550"/>
                        </a:ext>
                      </a:extLst>
                    </a:gridCol>
                    <a:gridCol w="2524784">
                      <a:extLst>
                        <a:ext uri="{9D8B030D-6E8A-4147-A177-3AD203B41FA5}">
                          <a16:colId xmlns:a16="http://schemas.microsoft.com/office/drawing/2014/main" val="3346262560"/>
                        </a:ext>
                      </a:extLst>
                    </a:gridCol>
                    <a:gridCol w="2798249">
                      <a:extLst>
                        <a:ext uri="{9D8B030D-6E8A-4147-A177-3AD203B41FA5}">
                          <a16:colId xmlns:a16="http://schemas.microsoft.com/office/drawing/2014/main" val="945643174"/>
                        </a:ext>
                      </a:extLst>
                    </a:gridCol>
                  </a:tblGrid>
                  <a:tr h="4114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dirty="0" smtClean="0"/>
                            <a:t>Architecture</a:t>
                          </a:r>
                        </a:p>
                        <a:p>
                          <a:pPr algn="ctr"/>
                          <a:r>
                            <a:rPr lang="fr-FR" sz="1050" dirty="0" smtClean="0"/>
                            <a:t>(Classification) </a:t>
                          </a:r>
                          <a:endParaRPr lang="fr-FR" sz="105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dirty="0" smtClean="0"/>
                            <a:t>Nb of</a:t>
                          </a:r>
                          <a:r>
                            <a:rPr lang="fr-FR" sz="1050" baseline="0" dirty="0" smtClean="0"/>
                            <a:t> </a:t>
                          </a:r>
                          <a:r>
                            <a:rPr lang="fr-FR" sz="1050" baseline="0" dirty="0" err="1" smtClean="0"/>
                            <a:t>parameters</a:t>
                          </a:r>
                          <a:endParaRPr lang="fr-FR" sz="105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dirty="0" smtClean="0"/>
                            <a:t>Nb of </a:t>
                          </a:r>
                          <a:r>
                            <a:rPr lang="fr-FR" sz="1050" dirty="0" err="1" smtClean="0"/>
                            <a:t>queries</a:t>
                          </a:r>
                          <a:r>
                            <a:rPr lang="fr-FR" sz="1050" dirty="0" smtClean="0"/>
                            <a:t> </a:t>
                          </a:r>
                          <a:endParaRPr lang="fr-FR" sz="105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dirty="0" err="1" smtClean="0"/>
                            <a:t>Fidelity</a:t>
                          </a:r>
                          <a:endParaRPr lang="fr-FR" sz="105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76454082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dirty="0" smtClean="0"/>
                            <a:t>3072-256-256-256-64-10</a:t>
                          </a:r>
                          <a:endParaRPr lang="fr-FR" sz="105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dirty="0" smtClean="0"/>
                            <a:t>935,370</a:t>
                          </a:r>
                          <a:endParaRPr lang="fr-FR" sz="105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3"/>
                          <a:stretch>
                            <a:fillRect l="-135422" t="-153333" r="-111566" b="-26444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3"/>
                          <a:stretch>
                            <a:fillRect l="-212854" t="-153333" r="-871" b="-26444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06240421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dirty="0" smtClean="0"/>
                            <a:t>3072-512-256-64-10</a:t>
                          </a:r>
                          <a:endParaRPr lang="fr-FR" sz="105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dirty="0" smtClean="0"/>
                            <a:t>1,721,802</a:t>
                          </a:r>
                          <a:endParaRPr lang="fr-FR" sz="105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3"/>
                          <a:stretch>
                            <a:fillRect l="-135422" t="-253333" r="-111566" b="-16444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3"/>
                          <a:stretch>
                            <a:fillRect l="-212854" t="-253333" r="-871" b="-16444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99889006"/>
                      </a:ext>
                    </a:extLst>
                  </a:tr>
                  <a:tr h="4114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dirty="0" smtClean="0"/>
                            <a:t>TruncatedMobileNetv1</a:t>
                          </a:r>
                          <a:r>
                            <a:rPr lang="fr-FR" sz="1050" baseline="0" dirty="0" smtClean="0"/>
                            <a:t> (CNN)</a:t>
                          </a:r>
                          <a:endParaRPr lang="fr-FR" sz="105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dirty="0" smtClean="0"/>
                            <a:t>5,234</a:t>
                          </a:r>
                          <a:endParaRPr lang="fr-FR" sz="105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3"/>
                          <a:stretch>
                            <a:fillRect l="-135422" t="-233824" r="-111566" b="-88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3"/>
                          <a:stretch>
                            <a:fillRect l="-212854" t="-233824" r="-871" b="-882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4789303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1" name="ZoneTexte 20"/>
          <p:cNvSpPr txBox="1"/>
          <p:nvPr/>
        </p:nvSpPr>
        <p:spPr>
          <a:xfrm>
            <a:off x="-252935" y="2053672"/>
            <a:ext cx="90449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fr-FR" sz="1400" b="1" dirty="0" smtClean="0">
                <a:solidFill>
                  <a:schemeClr val="bg1"/>
                </a:solidFill>
              </a:rPr>
              <a:t>New </a:t>
            </a:r>
            <a:r>
              <a:rPr lang="fr-FR" sz="1400" b="1" dirty="0" err="1" smtClean="0">
                <a:solidFill>
                  <a:schemeClr val="bg1"/>
                </a:solidFill>
              </a:rPr>
              <a:t>targeted</a:t>
            </a:r>
            <a:r>
              <a:rPr lang="fr-FR" sz="1400" b="1" dirty="0" smtClean="0">
                <a:solidFill>
                  <a:schemeClr val="bg1"/>
                </a:solidFill>
              </a:rPr>
              <a:t> architectures</a:t>
            </a:r>
            <a:endParaRPr lang="fr-FR" sz="1400" dirty="0" smtClean="0">
              <a:solidFill>
                <a:schemeClr val="bg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710408" y="4021073"/>
            <a:ext cx="59136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33FF00"/>
                </a:solidFill>
              </a:rPr>
              <a:t>First extraction of CNN using </a:t>
            </a:r>
            <a:r>
              <a:rPr lang="en-US" sz="1200" b="1" dirty="0" err="1">
                <a:solidFill>
                  <a:srgbClr val="33FF00"/>
                </a:solidFill>
              </a:rPr>
              <a:t>cryptanalytical</a:t>
            </a:r>
            <a:r>
              <a:rPr lang="en-US" sz="1200" b="1" dirty="0">
                <a:solidFill>
                  <a:srgbClr val="33FF00"/>
                </a:solidFill>
              </a:rPr>
              <a:t>-based extraction attacks by taking benefits of SCA !</a:t>
            </a:r>
          </a:p>
        </p:txBody>
      </p:sp>
      <p:sp>
        <p:nvSpPr>
          <p:cNvPr id="24" name="Rectangle à coins arrondis 23"/>
          <p:cNvSpPr/>
          <p:nvPr/>
        </p:nvSpPr>
        <p:spPr>
          <a:xfrm>
            <a:off x="1750787" y="4046233"/>
            <a:ext cx="5825332" cy="436505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8786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7725" y="808534"/>
            <a:ext cx="8674683" cy="553998"/>
          </a:xfrm>
        </p:spPr>
        <p:txBody>
          <a:bodyPr/>
          <a:lstStyle/>
          <a:p>
            <a:r>
              <a:rPr lang="en-US" sz="2000" dirty="0"/>
              <a:t>Physical Attacks against Neural </a:t>
            </a:r>
            <a:r>
              <a:rPr lang="en-US" sz="2000" dirty="0" smtClean="0"/>
              <a:t>Networks</a:t>
            </a:r>
            <a:br>
              <a:rPr lang="en-US" sz="2000" dirty="0" smtClean="0"/>
            </a:br>
            <a:r>
              <a:rPr lang="en-US" sz="2000" dirty="0" smtClean="0"/>
              <a:t>(in this talk)</a:t>
            </a:r>
            <a:endParaRPr lang="fr-FR" sz="2000" dirty="0"/>
          </a:p>
        </p:txBody>
      </p:sp>
      <p:cxnSp>
        <p:nvCxnSpPr>
          <p:cNvPr id="5" name="Connecteur droit avec flèche 4"/>
          <p:cNvCxnSpPr>
            <a:stCxn id="2" idx="2"/>
          </p:cNvCxnSpPr>
          <p:nvPr/>
        </p:nvCxnSpPr>
        <p:spPr>
          <a:xfrm flipH="1">
            <a:off x="2857500" y="1445632"/>
            <a:ext cx="1807567" cy="1160408"/>
          </a:xfrm>
          <a:prstGeom prst="straightConnector1">
            <a:avLst/>
          </a:prstGeom>
          <a:ln w="9525" cmpd="sng">
            <a:solidFill>
              <a:schemeClr val="bg1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>
            <a:off x="4665067" y="1445632"/>
            <a:ext cx="1807567" cy="1160408"/>
          </a:xfrm>
          <a:prstGeom prst="straightConnector1">
            <a:avLst/>
          </a:prstGeom>
          <a:ln w="9525" cmpd="sng">
            <a:solidFill>
              <a:schemeClr val="bg1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itre 1"/>
          <p:cNvSpPr txBox="1">
            <a:spLocks/>
          </p:cNvSpPr>
          <p:nvPr/>
        </p:nvSpPr>
        <p:spPr>
          <a:xfrm>
            <a:off x="5099407" y="2714008"/>
            <a:ext cx="3622754" cy="1938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marR="0" indent="0" algn="ctr" defTabSz="34289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400" dirty="0" err="1" smtClean="0"/>
              <a:t>Fidelity-based</a:t>
            </a:r>
            <a:r>
              <a:rPr lang="fr-FR" sz="1400" dirty="0" smtClean="0"/>
              <a:t> extraction </a:t>
            </a:r>
            <a:r>
              <a:rPr lang="fr-FR" sz="1400" dirty="0" err="1" smtClean="0"/>
              <a:t>attack</a:t>
            </a:r>
            <a:endParaRPr lang="fr-FR" sz="1400" dirty="0"/>
          </a:p>
        </p:txBody>
      </p:sp>
      <p:sp>
        <p:nvSpPr>
          <p:cNvPr id="20" name="Titre 1"/>
          <p:cNvSpPr txBox="1">
            <a:spLocks/>
          </p:cNvSpPr>
          <p:nvPr/>
        </p:nvSpPr>
        <p:spPr>
          <a:xfrm>
            <a:off x="600352" y="2689140"/>
            <a:ext cx="3622754" cy="1938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marR="0" indent="0" algn="ctr" defTabSz="34289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400" dirty="0" smtClean="0"/>
              <a:t>Evasion </a:t>
            </a:r>
            <a:r>
              <a:rPr lang="fr-FR" sz="1400" dirty="0" err="1" smtClean="0"/>
              <a:t>attacks</a:t>
            </a:r>
            <a:endParaRPr lang="fr-FR" sz="1400" dirty="0"/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344" y="3246121"/>
            <a:ext cx="1056880" cy="105687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95" y="2922155"/>
            <a:ext cx="3801268" cy="170481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12190" y="4717616"/>
            <a:ext cx="33990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800" dirty="0" smtClean="0">
                <a:solidFill>
                  <a:schemeClr val="bg1"/>
                </a:solidFill>
              </a:rPr>
              <a:t>‘‘</a:t>
            </a:r>
            <a:r>
              <a:rPr lang="en-US" sz="800" dirty="0">
                <a:solidFill>
                  <a:schemeClr val="bg1"/>
                </a:solidFill>
              </a:rPr>
              <a:t>When Side-Channel Attacks Break the Black-Box Property of Embedded Artificial Intelligence.’’, </a:t>
            </a:r>
            <a:r>
              <a:rPr lang="en-US" sz="800" dirty="0" smtClean="0">
                <a:solidFill>
                  <a:schemeClr val="bg1"/>
                </a:solidFill>
              </a:rPr>
              <a:t>Coqueret </a:t>
            </a:r>
            <a:r>
              <a:rPr lang="en-US" sz="800" i="1" dirty="0">
                <a:solidFill>
                  <a:schemeClr val="bg1"/>
                </a:solidFill>
              </a:rPr>
              <a:t>et al.</a:t>
            </a:r>
            <a:r>
              <a:rPr lang="en-US" sz="800" dirty="0">
                <a:solidFill>
                  <a:schemeClr val="bg1"/>
                </a:solidFill>
              </a:rPr>
              <a:t>, </a:t>
            </a:r>
            <a:r>
              <a:rPr lang="en-US" sz="800" dirty="0" err="1">
                <a:solidFill>
                  <a:schemeClr val="bg1"/>
                </a:solidFill>
              </a:rPr>
              <a:t>AISec</a:t>
            </a:r>
            <a:r>
              <a:rPr lang="en-US" sz="800" dirty="0">
                <a:solidFill>
                  <a:schemeClr val="bg1"/>
                </a:solidFill>
              </a:rPr>
              <a:t> </a:t>
            </a:r>
            <a:r>
              <a:rPr lang="en-US" sz="800" dirty="0" smtClean="0">
                <a:solidFill>
                  <a:schemeClr val="bg1"/>
                </a:solidFill>
              </a:rPr>
              <a:t>‘23</a:t>
            </a:r>
            <a:endParaRPr lang="fr-FR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454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332399"/>
          </a:xfrm>
        </p:spPr>
        <p:txBody>
          <a:bodyPr/>
          <a:lstStyle/>
          <a:p>
            <a:r>
              <a:rPr lang="fr-FR" dirty="0" smtClean="0"/>
              <a:t>Conclusion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625717" y="609101"/>
            <a:ext cx="8197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 smtClean="0">
                <a:solidFill>
                  <a:schemeClr val="bg1"/>
                </a:solidFill>
              </a:rPr>
              <a:t>Combining Software &amp; Hardware attacks is beneficial to reduce adversary’s knowledge.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625717" y="1349285"/>
            <a:ext cx="81976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 smtClean="0">
                <a:solidFill>
                  <a:schemeClr val="bg1"/>
                </a:solidFill>
              </a:rPr>
              <a:t>Side-channel attacks can be used to prevent some issues with software attacks. 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sz="1600" dirty="0" smtClean="0">
                <a:solidFill>
                  <a:schemeClr val="bg1"/>
                </a:solidFill>
              </a:rPr>
              <a:t>Performing fidelity-based extraction attacks on CNN architectures.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sz="1600" dirty="0" smtClean="0">
                <a:solidFill>
                  <a:schemeClr val="bg1"/>
                </a:solidFill>
              </a:rPr>
              <a:t>Mitigating the effect of special case neurons.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25716" y="2581912"/>
            <a:ext cx="81976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 smtClean="0">
                <a:solidFill>
                  <a:schemeClr val="bg1"/>
                </a:solidFill>
              </a:rPr>
              <a:t>Extends the security threats against embedded AI system.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625717" y="3075875"/>
            <a:ext cx="8197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 smtClean="0">
                <a:solidFill>
                  <a:schemeClr val="bg1"/>
                </a:solidFill>
              </a:rPr>
              <a:t>Needs of finding adequate countermeasures which not alter the performance of embedded AI too much.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625717" y="3814539"/>
            <a:ext cx="8197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 smtClean="0">
                <a:solidFill>
                  <a:schemeClr val="bg1"/>
                </a:solidFill>
              </a:rPr>
              <a:t>Benoit will present his work during the </a:t>
            </a:r>
            <a:r>
              <a:rPr lang="en-US" sz="1600" dirty="0" err="1" smtClean="0">
                <a:solidFill>
                  <a:schemeClr val="bg1"/>
                </a:solidFill>
              </a:rPr>
              <a:t>SemSecuElec</a:t>
            </a:r>
            <a:r>
              <a:rPr lang="en-US" sz="1600" dirty="0" smtClean="0">
                <a:solidFill>
                  <a:schemeClr val="bg1"/>
                </a:solidFill>
              </a:rPr>
              <a:t> Seminar this Friday </a:t>
            </a:r>
            <a:r>
              <a:rPr lang="en-US" sz="1600" dirty="0" smtClean="0">
                <a:solidFill>
                  <a:schemeClr val="bg1"/>
                </a:solidFill>
                <a:sym typeface="Wingdings" panose="05000000000000000000" pitchFamily="2" charset="2"/>
              </a:rPr>
              <a:t>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sz="11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hlinkClick r:id="rId2"/>
              </a:rPr>
              <a:t>https://</a:t>
            </a:r>
            <a:r>
              <a:rPr lang="en-US" sz="11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hlinkClick r:id="rId2"/>
              </a:rPr>
              <a:t>www.creachlabs.fr/en/seminars-keeping-date-latest-research/semsecuelec-seminar/cryptanalytical-extraction-complex-neural-networks-black-box-settings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6961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7725" y="808534"/>
            <a:ext cx="8674683" cy="553998"/>
          </a:xfrm>
        </p:spPr>
        <p:txBody>
          <a:bodyPr/>
          <a:lstStyle/>
          <a:p>
            <a:r>
              <a:rPr lang="en-US" sz="2000" dirty="0"/>
              <a:t>Physical Attacks against Neural </a:t>
            </a:r>
            <a:r>
              <a:rPr lang="en-US" sz="2000" dirty="0" smtClean="0"/>
              <a:t>Networks</a:t>
            </a:r>
            <a:br>
              <a:rPr lang="en-US" sz="2000" dirty="0" smtClean="0"/>
            </a:br>
            <a:r>
              <a:rPr lang="en-US" sz="2000" dirty="0" smtClean="0"/>
              <a:t>(in this talk)</a:t>
            </a:r>
            <a:endParaRPr lang="fr-FR" sz="2000" dirty="0"/>
          </a:p>
        </p:txBody>
      </p:sp>
      <p:cxnSp>
        <p:nvCxnSpPr>
          <p:cNvPr id="5" name="Connecteur droit avec flèche 4"/>
          <p:cNvCxnSpPr>
            <a:stCxn id="2" idx="2"/>
          </p:cNvCxnSpPr>
          <p:nvPr/>
        </p:nvCxnSpPr>
        <p:spPr>
          <a:xfrm flipH="1">
            <a:off x="2857500" y="1445632"/>
            <a:ext cx="1807567" cy="1160408"/>
          </a:xfrm>
          <a:prstGeom prst="straightConnector1">
            <a:avLst/>
          </a:prstGeom>
          <a:ln w="9525" cmpd="sng">
            <a:solidFill>
              <a:schemeClr val="bg1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>
            <a:off x="4665067" y="1445632"/>
            <a:ext cx="1807567" cy="1160408"/>
          </a:xfrm>
          <a:prstGeom prst="straightConnector1">
            <a:avLst/>
          </a:prstGeom>
          <a:ln w="9525" cmpd="sng">
            <a:solidFill>
              <a:schemeClr val="bg1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itre 1"/>
          <p:cNvSpPr txBox="1">
            <a:spLocks/>
          </p:cNvSpPr>
          <p:nvPr/>
        </p:nvSpPr>
        <p:spPr>
          <a:xfrm>
            <a:off x="5099407" y="2714008"/>
            <a:ext cx="3622754" cy="1938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marR="0" indent="0" algn="ctr" defTabSz="34289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400" dirty="0" err="1" smtClean="0"/>
              <a:t>Fidelity-based</a:t>
            </a:r>
            <a:r>
              <a:rPr lang="fr-FR" sz="1400" dirty="0" smtClean="0"/>
              <a:t> extraction </a:t>
            </a:r>
            <a:r>
              <a:rPr lang="fr-FR" sz="1400" dirty="0" err="1" smtClean="0"/>
              <a:t>attack</a:t>
            </a:r>
            <a:endParaRPr lang="fr-FR" sz="1400" dirty="0"/>
          </a:p>
        </p:txBody>
      </p:sp>
      <p:sp>
        <p:nvSpPr>
          <p:cNvPr id="20" name="Titre 1"/>
          <p:cNvSpPr txBox="1">
            <a:spLocks/>
          </p:cNvSpPr>
          <p:nvPr/>
        </p:nvSpPr>
        <p:spPr>
          <a:xfrm>
            <a:off x="600352" y="2689140"/>
            <a:ext cx="3622754" cy="1938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marR="0" indent="0" algn="ctr" defTabSz="34289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400" dirty="0" smtClean="0"/>
              <a:t>Evasion </a:t>
            </a:r>
            <a:r>
              <a:rPr lang="fr-FR" sz="1400" dirty="0" err="1" smtClean="0"/>
              <a:t>attacks</a:t>
            </a:r>
            <a:endParaRPr lang="fr-FR" sz="1400" dirty="0"/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344" y="3246121"/>
            <a:ext cx="1056880" cy="105687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95" y="2922155"/>
            <a:ext cx="3801268" cy="1704810"/>
          </a:xfrm>
          <a:prstGeom prst="rect">
            <a:avLst/>
          </a:prstGeom>
        </p:spPr>
      </p:pic>
      <p:sp>
        <p:nvSpPr>
          <p:cNvPr id="3" name="Rectangle à coins arrondis 2"/>
          <p:cNvSpPr/>
          <p:nvPr/>
        </p:nvSpPr>
        <p:spPr>
          <a:xfrm>
            <a:off x="486155" y="2626752"/>
            <a:ext cx="4047485" cy="2085348"/>
          </a:xfrm>
          <a:prstGeom prst="roundRect">
            <a:avLst/>
          </a:prstGeom>
          <a:noFill/>
          <a:ln w="19050">
            <a:solidFill>
              <a:srgbClr val="EE273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712190" y="4717616"/>
            <a:ext cx="33990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800" dirty="0" smtClean="0">
                <a:solidFill>
                  <a:schemeClr val="bg1"/>
                </a:solidFill>
              </a:rPr>
              <a:t>‘‘</a:t>
            </a:r>
            <a:r>
              <a:rPr lang="en-US" sz="800" dirty="0">
                <a:solidFill>
                  <a:schemeClr val="bg1"/>
                </a:solidFill>
              </a:rPr>
              <a:t>When Side-Channel Attacks Break the Black-Box Property of Embedded Artificial Intelligence.’’, </a:t>
            </a:r>
            <a:r>
              <a:rPr lang="en-US" sz="800" dirty="0" smtClean="0">
                <a:solidFill>
                  <a:schemeClr val="bg1"/>
                </a:solidFill>
              </a:rPr>
              <a:t>Coqueret </a:t>
            </a:r>
            <a:r>
              <a:rPr lang="en-US" sz="800" i="1" dirty="0">
                <a:solidFill>
                  <a:schemeClr val="bg1"/>
                </a:solidFill>
              </a:rPr>
              <a:t>et al.</a:t>
            </a:r>
            <a:r>
              <a:rPr lang="en-US" sz="800" dirty="0">
                <a:solidFill>
                  <a:schemeClr val="bg1"/>
                </a:solidFill>
              </a:rPr>
              <a:t>, </a:t>
            </a:r>
            <a:r>
              <a:rPr lang="en-US" sz="800" dirty="0" err="1">
                <a:solidFill>
                  <a:schemeClr val="bg1"/>
                </a:solidFill>
              </a:rPr>
              <a:t>AISec</a:t>
            </a:r>
            <a:r>
              <a:rPr lang="en-US" sz="800" dirty="0">
                <a:solidFill>
                  <a:schemeClr val="bg1"/>
                </a:solidFill>
              </a:rPr>
              <a:t> </a:t>
            </a:r>
            <a:r>
              <a:rPr lang="en-US" sz="800" dirty="0" smtClean="0">
                <a:solidFill>
                  <a:schemeClr val="bg1"/>
                </a:solidFill>
              </a:rPr>
              <a:t>‘23</a:t>
            </a:r>
            <a:endParaRPr lang="fr-FR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24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0" r="6420"/>
          <a:stretch>
            <a:fillRect/>
          </a:stretch>
        </p:blipFill>
        <p:spPr>
          <a:xfrm>
            <a:off x="0" y="0"/>
            <a:ext cx="6199127" cy="5143500"/>
          </a:xfrm>
          <a:custGeom>
            <a:avLst/>
            <a:gdLst>
              <a:gd name="connsiteX0" fmla="*/ 5195456 w 8265502"/>
              <a:gd name="connsiteY0" fmla="*/ 6338077 h 6858000"/>
              <a:gd name="connsiteX1" fmla="*/ 5918072 w 8265502"/>
              <a:gd name="connsiteY1" fmla="*/ 6338077 h 6858000"/>
              <a:gd name="connsiteX2" fmla="*/ 6178034 w 8265502"/>
              <a:gd name="connsiteY2" fmla="*/ 6858000 h 6858000"/>
              <a:gd name="connsiteX3" fmla="*/ 4935495 w 8265502"/>
              <a:gd name="connsiteY3" fmla="*/ 6858000 h 6858000"/>
              <a:gd name="connsiteX4" fmla="*/ 3119745 w 8265502"/>
              <a:gd name="connsiteY4" fmla="*/ 6338077 h 6858000"/>
              <a:gd name="connsiteX5" fmla="*/ 3842362 w 8265502"/>
              <a:gd name="connsiteY5" fmla="*/ 6338077 h 6858000"/>
              <a:gd name="connsiteX6" fmla="*/ 4102323 w 8265502"/>
              <a:gd name="connsiteY6" fmla="*/ 6858000 h 6858000"/>
              <a:gd name="connsiteX7" fmla="*/ 2859785 w 8265502"/>
              <a:gd name="connsiteY7" fmla="*/ 6858000 h 6858000"/>
              <a:gd name="connsiteX8" fmla="*/ 1044037 w 8265502"/>
              <a:gd name="connsiteY8" fmla="*/ 6338077 h 6858000"/>
              <a:gd name="connsiteX9" fmla="*/ 1766653 w 8265502"/>
              <a:gd name="connsiteY9" fmla="*/ 6338077 h 6858000"/>
              <a:gd name="connsiteX10" fmla="*/ 2026615 w 8265502"/>
              <a:gd name="connsiteY10" fmla="*/ 6858000 h 6858000"/>
              <a:gd name="connsiteX11" fmla="*/ 784076 w 8265502"/>
              <a:gd name="connsiteY11" fmla="*/ 6858000 h 6858000"/>
              <a:gd name="connsiteX12" fmla="*/ 3179 w 8265502"/>
              <a:gd name="connsiteY12" fmla="*/ 5766324 h 6858000"/>
              <a:gd name="connsiteX13" fmla="*/ 725796 w 8265502"/>
              <a:gd name="connsiteY13" fmla="*/ 5766324 h 6858000"/>
              <a:gd name="connsiteX14" fmla="*/ 999515 w 8265502"/>
              <a:gd name="connsiteY14" fmla="*/ 6313762 h 6858000"/>
              <a:gd name="connsiteX15" fmla="*/ 727396 w 8265502"/>
              <a:gd name="connsiteY15" fmla="*/ 6858000 h 6858000"/>
              <a:gd name="connsiteX16" fmla="*/ 1580 w 8265502"/>
              <a:gd name="connsiteY16" fmla="*/ 6858000 h 6858000"/>
              <a:gd name="connsiteX17" fmla="*/ 0 w 8265502"/>
              <a:gd name="connsiteY17" fmla="*/ 6854841 h 6858000"/>
              <a:gd name="connsiteX18" fmla="*/ 0 w 8265502"/>
              <a:gd name="connsiteY18" fmla="*/ 5772682 h 6858000"/>
              <a:gd name="connsiteX19" fmla="*/ 6243369 w 8265502"/>
              <a:gd name="connsiteY19" fmla="*/ 5763125 h 6858000"/>
              <a:gd name="connsiteX20" fmla="*/ 6965986 w 8265502"/>
              <a:gd name="connsiteY20" fmla="*/ 5763125 h 6858000"/>
              <a:gd name="connsiteX21" fmla="*/ 7239705 w 8265502"/>
              <a:gd name="connsiteY21" fmla="*/ 6310563 h 6858000"/>
              <a:gd name="connsiteX22" fmla="*/ 6965986 w 8265502"/>
              <a:gd name="connsiteY22" fmla="*/ 6858000 h 6858000"/>
              <a:gd name="connsiteX23" fmla="*/ 6243369 w 8265502"/>
              <a:gd name="connsiteY23" fmla="*/ 6858000 h 6858000"/>
              <a:gd name="connsiteX24" fmla="*/ 5969650 w 8265502"/>
              <a:gd name="connsiteY24" fmla="*/ 6310563 h 6858000"/>
              <a:gd name="connsiteX25" fmla="*/ 4154596 w 8265502"/>
              <a:gd name="connsiteY25" fmla="*/ 5763125 h 6858000"/>
              <a:gd name="connsiteX26" fmla="*/ 4877213 w 8265502"/>
              <a:gd name="connsiteY26" fmla="*/ 5763125 h 6858000"/>
              <a:gd name="connsiteX27" fmla="*/ 5150931 w 8265502"/>
              <a:gd name="connsiteY27" fmla="*/ 6310563 h 6858000"/>
              <a:gd name="connsiteX28" fmla="*/ 4877213 w 8265502"/>
              <a:gd name="connsiteY28" fmla="*/ 6858000 h 6858000"/>
              <a:gd name="connsiteX29" fmla="*/ 4154596 w 8265502"/>
              <a:gd name="connsiteY29" fmla="*/ 6858000 h 6858000"/>
              <a:gd name="connsiteX30" fmla="*/ 3880878 w 8265502"/>
              <a:gd name="connsiteY30" fmla="*/ 6310563 h 6858000"/>
              <a:gd name="connsiteX31" fmla="*/ 2078889 w 8265502"/>
              <a:gd name="connsiteY31" fmla="*/ 5763125 h 6858000"/>
              <a:gd name="connsiteX32" fmla="*/ 2801506 w 8265502"/>
              <a:gd name="connsiteY32" fmla="*/ 5763125 h 6858000"/>
              <a:gd name="connsiteX33" fmla="*/ 3075225 w 8265502"/>
              <a:gd name="connsiteY33" fmla="*/ 6310563 h 6858000"/>
              <a:gd name="connsiteX34" fmla="*/ 2801506 w 8265502"/>
              <a:gd name="connsiteY34" fmla="*/ 6858000 h 6858000"/>
              <a:gd name="connsiteX35" fmla="*/ 2078889 w 8265502"/>
              <a:gd name="connsiteY35" fmla="*/ 6858000 h 6858000"/>
              <a:gd name="connsiteX36" fmla="*/ 1805170 w 8265502"/>
              <a:gd name="connsiteY36" fmla="*/ 6310563 h 6858000"/>
              <a:gd name="connsiteX37" fmla="*/ 3119748 w 8265502"/>
              <a:gd name="connsiteY37" fmla="*/ 5187603 h 6858000"/>
              <a:gd name="connsiteX38" fmla="*/ 3842364 w 8265502"/>
              <a:gd name="connsiteY38" fmla="*/ 5187603 h 6858000"/>
              <a:gd name="connsiteX39" fmla="*/ 4116083 w 8265502"/>
              <a:gd name="connsiteY39" fmla="*/ 5735041 h 6858000"/>
              <a:gd name="connsiteX40" fmla="*/ 3842364 w 8265502"/>
              <a:gd name="connsiteY40" fmla="*/ 6282478 h 6858000"/>
              <a:gd name="connsiteX41" fmla="*/ 3119748 w 8265502"/>
              <a:gd name="connsiteY41" fmla="*/ 6282478 h 6858000"/>
              <a:gd name="connsiteX42" fmla="*/ 2846030 w 8265502"/>
              <a:gd name="connsiteY42" fmla="*/ 5735041 h 6858000"/>
              <a:gd name="connsiteX43" fmla="*/ 1044038 w 8265502"/>
              <a:gd name="connsiteY43" fmla="*/ 5187603 h 6858000"/>
              <a:gd name="connsiteX44" fmla="*/ 1766654 w 8265502"/>
              <a:gd name="connsiteY44" fmla="*/ 5187603 h 6858000"/>
              <a:gd name="connsiteX45" fmla="*/ 2040373 w 8265502"/>
              <a:gd name="connsiteY45" fmla="*/ 5735041 h 6858000"/>
              <a:gd name="connsiteX46" fmla="*/ 1766654 w 8265502"/>
              <a:gd name="connsiteY46" fmla="*/ 6282478 h 6858000"/>
              <a:gd name="connsiteX47" fmla="*/ 1044038 w 8265502"/>
              <a:gd name="connsiteY47" fmla="*/ 6282478 h 6858000"/>
              <a:gd name="connsiteX48" fmla="*/ 770319 w 8265502"/>
              <a:gd name="connsiteY48" fmla="*/ 5735041 h 6858000"/>
              <a:gd name="connsiteX49" fmla="*/ 4159388 w 8265502"/>
              <a:gd name="connsiteY49" fmla="*/ 4628392 h 6858000"/>
              <a:gd name="connsiteX50" fmla="*/ 4877791 w 8265502"/>
              <a:gd name="connsiteY50" fmla="*/ 4628392 h 6858000"/>
              <a:gd name="connsiteX51" fmla="*/ 5149913 w 8265502"/>
              <a:gd name="connsiteY51" fmla="*/ 5172637 h 6858000"/>
              <a:gd name="connsiteX52" fmla="*/ 4877791 w 8265502"/>
              <a:gd name="connsiteY52" fmla="*/ 5716881 h 6858000"/>
              <a:gd name="connsiteX53" fmla="*/ 4159388 w 8265502"/>
              <a:gd name="connsiteY53" fmla="*/ 5716881 h 6858000"/>
              <a:gd name="connsiteX54" fmla="*/ 3887266 w 8265502"/>
              <a:gd name="connsiteY54" fmla="*/ 5172637 h 6858000"/>
              <a:gd name="connsiteX55" fmla="*/ 2078891 w 8265502"/>
              <a:gd name="connsiteY55" fmla="*/ 4612651 h 6858000"/>
              <a:gd name="connsiteX56" fmla="*/ 2801507 w 8265502"/>
              <a:gd name="connsiteY56" fmla="*/ 4612651 h 6858000"/>
              <a:gd name="connsiteX57" fmla="*/ 3075227 w 8265502"/>
              <a:gd name="connsiteY57" fmla="*/ 5160089 h 6858000"/>
              <a:gd name="connsiteX58" fmla="*/ 2801507 w 8265502"/>
              <a:gd name="connsiteY58" fmla="*/ 5707526 h 6858000"/>
              <a:gd name="connsiteX59" fmla="*/ 2078891 w 8265502"/>
              <a:gd name="connsiteY59" fmla="*/ 5707526 h 6858000"/>
              <a:gd name="connsiteX60" fmla="*/ 1805171 w 8265502"/>
              <a:gd name="connsiteY60" fmla="*/ 5160089 h 6858000"/>
              <a:gd name="connsiteX61" fmla="*/ 3182 w 8265502"/>
              <a:gd name="connsiteY61" fmla="*/ 4612651 h 6858000"/>
              <a:gd name="connsiteX62" fmla="*/ 725798 w 8265502"/>
              <a:gd name="connsiteY62" fmla="*/ 4612651 h 6858000"/>
              <a:gd name="connsiteX63" fmla="*/ 999517 w 8265502"/>
              <a:gd name="connsiteY63" fmla="*/ 5160089 h 6858000"/>
              <a:gd name="connsiteX64" fmla="*/ 725798 w 8265502"/>
              <a:gd name="connsiteY64" fmla="*/ 5707526 h 6858000"/>
              <a:gd name="connsiteX65" fmla="*/ 3182 w 8265502"/>
              <a:gd name="connsiteY65" fmla="*/ 5707526 h 6858000"/>
              <a:gd name="connsiteX66" fmla="*/ 0 w 8265502"/>
              <a:gd name="connsiteY66" fmla="*/ 5701162 h 6858000"/>
              <a:gd name="connsiteX67" fmla="*/ 0 w 8265502"/>
              <a:gd name="connsiteY67" fmla="*/ 4619015 h 6858000"/>
              <a:gd name="connsiteX68" fmla="*/ 5195456 w 8265502"/>
              <a:gd name="connsiteY68" fmla="*/ 4037129 h 6858000"/>
              <a:gd name="connsiteX69" fmla="*/ 5918073 w 8265502"/>
              <a:gd name="connsiteY69" fmla="*/ 4037129 h 6858000"/>
              <a:gd name="connsiteX70" fmla="*/ 6191792 w 8265502"/>
              <a:gd name="connsiteY70" fmla="*/ 4584567 h 6858000"/>
              <a:gd name="connsiteX71" fmla="*/ 5918073 w 8265502"/>
              <a:gd name="connsiteY71" fmla="*/ 5132004 h 6858000"/>
              <a:gd name="connsiteX72" fmla="*/ 5195456 w 8265502"/>
              <a:gd name="connsiteY72" fmla="*/ 5132004 h 6858000"/>
              <a:gd name="connsiteX73" fmla="*/ 4921737 w 8265502"/>
              <a:gd name="connsiteY73" fmla="*/ 4584567 h 6858000"/>
              <a:gd name="connsiteX74" fmla="*/ 3119750 w 8265502"/>
              <a:gd name="connsiteY74" fmla="*/ 4037129 h 6858000"/>
              <a:gd name="connsiteX75" fmla="*/ 3842365 w 8265502"/>
              <a:gd name="connsiteY75" fmla="*/ 4037129 h 6858000"/>
              <a:gd name="connsiteX76" fmla="*/ 4116084 w 8265502"/>
              <a:gd name="connsiteY76" fmla="*/ 4584567 h 6858000"/>
              <a:gd name="connsiteX77" fmla="*/ 3842365 w 8265502"/>
              <a:gd name="connsiteY77" fmla="*/ 5132004 h 6858000"/>
              <a:gd name="connsiteX78" fmla="*/ 3119750 w 8265502"/>
              <a:gd name="connsiteY78" fmla="*/ 5132004 h 6858000"/>
              <a:gd name="connsiteX79" fmla="*/ 2846030 w 8265502"/>
              <a:gd name="connsiteY79" fmla="*/ 4584567 h 6858000"/>
              <a:gd name="connsiteX80" fmla="*/ 1044040 w 8265502"/>
              <a:gd name="connsiteY80" fmla="*/ 4037129 h 6858000"/>
              <a:gd name="connsiteX81" fmla="*/ 1766657 w 8265502"/>
              <a:gd name="connsiteY81" fmla="*/ 4037129 h 6858000"/>
              <a:gd name="connsiteX82" fmla="*/ 2040376 w 8265502"/>
              <a:gd name="connsiteY82" fmla="*/ 4584567 h 6858000"/>
              <a:gd name="connsiteX83" fmla="*/ 1766657 w 8265502"/>
              <a:gd name="connsiteY83" fmla="*/ 5132004 h 6858000"/>
              <a:gd name="connsiteX84" fmla="*/ 1044040 w 8265502"/>
              <a:gd name="connsiteY84" fmla="*/ 5132004 h 6858000"/>
              <a:gd name="connsiteX85" fmla="*/ 770321 w 8265502"/>
              <a:gd name="connsiteY85" fmla="*/ 4584567 h 6858000"/>
              <a:gd name="connsiteX86" fmla="*/ 4159387 w 8265502"/>
              <a:gd name="connsiteY86" fmla="*/ 3463221 h 6858000"/>
              <a:gd name="connsiteX87" fmla="*/ 4877790 w 8265502"/>
              <a:gd name="connsiteY87" fmla="*/ 3463221 h 6858000"/>
              <a:gd name="connsiteX88" fmla="*/ 5149912 w 8265502"/>
              <a:gd name="connsiteY88" fmla="*/ 4007466 h 6858000"/>
              <a:gd name="connsiteX89" fmla="*/ 4877790 w 8265502"/>
              <a:gd name="connsiteY89" fmla="*/ 4551710 h 6858000"/>
              <a:gd name="connsiteX90" fmla="*/ 4159387 w 8265502"/>
              <a:gd name="connsiteY90" fmla="*/ 4551710 h 6858000"/>
              <a:gd name="connsiteX91" fmla="*/ 3887265 w 8265502"/>
              <a:gd name="connsiteY91" fmla="*/ 4007466 h 6858000"/>
              <a:gd name="connsiteX92" fmla="*/ 2078891 w 8265502"/>
              <a:gd name="connsiteY92" fmla="*/ 3458978 h 6858000"/>
              <a:gd name="connsiteX93" fmla="*/ 2801507 w 8265502"/>
              <a:gd name="connsiteY93" fmla="*/ 3458978 h 6858000"/>
              <a:gd name="connsiteX94" fmla="*/ 3075227 w 8265502"/>
              <a:gd name="connsiteY94" fmla="*/ 4006416 h 6858000"/>
              <a:gd name="connsiteX95" fmla="*/ 2801507 w 8265502"/>
              <a:gd name="connsiteY95" fmla="*/ 4553853 h 6858000"/>
              <a:gd name="connsiteX96" fmla="*/ 2078891 w 8265502"/>
              <a:gd name="connsiteY96" fmla="*/ 4553853 h 6858000"/>
              <a:gd name="connsiteX97" fmla="*/ 1805171 w 8265502"/>
              <a:gd name="connsiteY97" fmla="*/ 4006416 h 6858000"/>
              <a:gd name="connsiteX98" fmla="*/ 3182 w 8265502"/>
              <a:gd name="connsiteY98" fmla="*/ 3458978 h 6858000"/>
              <a:gd name="connsiteX99" fmla="*/ 725798 w 8265502"/>
              <a:gd name="connsiteY99" fmla="*/ 3458978 h 6858000"/>
              <a:gd name="connsiteX100" fmla="*/ 999517 w 8265502"/>
              <a:gd name="connsiteY100" fmla="*/ 4006416 h 6858000"/>
              <a:gd name="connsiteX101" fmla="*/ 725798 w 8265502"/>
              <a:gd name="connsiteY101" fmla="*/ 4553853 h 6858000"/>
              <a:gd name="connsiteX102" fmla="*/ 3182 w 8265502"/>
              <a:gd name="connsiteY102" fmla="*/ 4553853 h 6858000"/>
              <a:gd name="connsiteX103" fmla="*/ 0 w 8265502"/>
              <a:gd name="connsiteY103" fmla="*/ 4547489 h 6858000"/>
              <a:gd name="connsiteX104" fmla="*/ 0 w 8265502"/>
              <a:gd name="connsiteY104" fmla="*/ 3465342 h 6858000"/>
              <a:gd name="connsiteX105" fmla="*/ 1044040 w 8265502"/>
              <a:gd name="connsiteY105" fmla="*/ 2883459 h 6858000"/>
              <a:gd name="connsiteX106" fmla="*/ 1766657 w 8265502"/>
              <a:gd name="connsiteY106" fmla="*/ 2883459 h 6858000"/>
              <a:gd name="connsiteX107" fmla="*/ 2040376 w 8265502"/>
              <a:gd name="connsiteY107" fmla="*/ 3430894 h 6858000"/>
              <a:gd name="connsiteX108" fmla="*/ 1766657 w 8265502"/>
              <a:gd name="connsiteY108" fmla="*/ 3978331 h 6858000"/>
              <a:gd name="connsiteX109" fmla="*/ 1044040 w 8265502"/>
              <a:gd name="connsiteY109" fmla="*/ 3978331 h 6858000"/>
              <a:gd name="connsiteX110" fmla="*/ 770321 w 8265502"/>
              <a:gd name="connsiteY110" fmla="*/ 3430894 h 6858000"/>
              <a:gd name="connsiteX111" fmla="*/ 3119750 w 8265502"/>
              <a:gd name="connsiteY111" fmla="*/ 2883459 h 6858000"/>
              <a:gd name="connsiteX112" fmla="*/ 3842365 w 8265502"/>
              <a:gd name="connsiteY112" fmla="*/ 2883459 h 6858000"/>
              <a:gd name="connsiteX113" fmla="*/ 4116084 w 8265502"/>
              <a:gd name="connsiteY113" fmla="*/ 3430894 h 6858000"/>
              <a:gd name="connsiteX114" fmla="*/ 3842365 w 8265502"/>
              <a:gd name="connsiteY114" fmla="*/ 3978331 h 6858000"/>
              <a:gd name="connsiteX115" fmla="*/ 3119750 w 8265502"/>
              <a:gd name="connsiteY115" fmla="*/ 3978331 h 6858000"/>
              <a:gd name="connsiteX116" fmla="*/ 2846030 w 8265502"/>
              <a:gd name="connsiteY116" fmla="*/ 3430894 h 6858000"/>
              <a:gd name="connsiteX117" fmla="*/ 3182 w 8265502"/>
              <a:gd name="connsiteY117" fmla="*/ 2305308 h 6858000"/>
              <a:gd name="connsiteX118" fmla="*/ 725799 w 8265502"/>
              <a:gd name="connsiteY118" fmla="*/ 2305308 h 6858000"/>
              <a:gd name="connsiteX119" fmla="*/ 999517 w 8265502"/>
              <a:gd name="connsiteY119" fmla="*/ 2852746 h 6858000"/>
              <a:gd name="connsiteX120" fmla="*/ 725799 w 8265502"/>
              <a:gd name="connsiteY120" fmla="*/ 3400180 h 6858000"/>
              <a:gd name="connsiteX121" fmla="*/ 3182 w 8265502"/>
              <a:gd name="connsiteY121" fmla="*/ 3400180 h 6858000"/>
              <a:gd name="connsiteX122" fmla="*/ 0 w 8265502"/>
              <a:gd name="connsiteY122" fmla="*/ 3393816 h 6858000"/>
              <a:gd name="connsiteX123" fmla="*/ 0 w 8265502"/>
              <a:gd name="connsiteY123" fmla="*/ 2311672 h 6858000"/>
              <a:gd name="connsiteX124" fmla="*/ 2078891 w 8265502"/>
              <a:gd name="connsiteY124" fmla="*/ 2305306 h 6858000"/>
              <a:gd name="connsiteX125" fmla="*/ 2801507 w 8265502"/>
              <a:gd name="connsiteY125" fmla="*/ 2305306 h 6858000"/>
              <a:gd name="connsiteX126" fmla="*/ 3075227 w 8265502"/>
              <a:gd name="connsiteY126" fmla="*/ 2852744 h 6858000"/>
              <a:gd name="connsiteX127" fmla="*/ 2801507 w 8265502"/>
              <a:gd name="connsiteY127" fmla="*/ 3400179 h 6858000"/>
              <a:gd name="connsiteX128" fmla="*/ 2078891 w 8265502"/>
              <a:gd name="connsiteY128" fmla="*/ 3400179 h 6858000"/>
              <a:gd name="connsiteX129" fmla="*/ 1805171 w 8265502"/>
              <a:gd name="connsiteY129" fmla="*/ 2852744 h 6858000"/>
              <a:gd name="connsiteX130" fmla="*/ 4154597 w 8265502"/>
              <a:gd name="connsiteY130" fmla="*/ 2305305 h 6858000"/>
              <a:gd name="connsiteX131" fmla="*/ 4877214 w 8265502"/>
              <a:gd name="connsiteY131" fmla="*/ 2305305 h 6858000"/>
              <a:gd name="connsiteX132" fmla="*/ 5150933 w 8265502"/>
              <a:gd name="connsiteY132" fmla="*/ 2852744 h 6858000"/>
              <a:gd name="connsiteX133" fmla="*/ 4877214 w 8265502"/>
              <a:gd name="connsiteY133" fmla="*/ 3400179 h 6858000"/>
              <a:gd name="connsiteX134" fmla="*/ 4154597 w 8265502"/>
              <a:gd name="connsiteY134" fmla="*/ 3400179 h 6858000"/>
              <a:gd name="connsiteX135" fmla="*/ 3880879 w 8265502"/>
              <a:gd name="connsiteY135" fmla="*/ 2852744 h 6858000"/>
              <a:gd name="connsiteX136" fmla="*/ 5202046 w 8265502"/>
              <a:gd name="connsiteY136" fmla="*/ 1738266 h 6858000"/>
              <a:gd name="connsiteX137" fmla="*/ 5920449 w 8265502"/>
              <a:gd name="connsiteY137" fmla="*/ 1738266 h 6858000"/>
              <a:gd name="connsiteX138" fmla="*/ 6192571 w 8265502"/>
              <a:gd name="connsiteY138" fmla="*/ 2282511 h 6858000"/>
              <a:gd name="connsiteX139" fmla="*/ 5920449 w 8265502"/>
              <a:gd name="connsiteY139" fmla="*/ 2826755 h 6858000"/>
              <a:gd name="connsiteX140" fmla="*/ 5202046 w 8265502"/>
              <a:gd name="connsiteY140" fmla="*/ 2826755 h 6858000"/>
              <a:gd name="connsiteX141" fmla="*/ 4929924 w 8265502"/>
              <a:gd name="connsiteY141" fmla="*/ 2282511 h 6858000"/>
              <a:gd name="connsiteX142" fmla="*/ 1044040 w 8265502"/>
              <a:gd name="connsiteY142" fmla="*/ 1729785 h 6858000"/>
              <a:gd name="connsiteX143" fmla="*/ 1766657 w 8265502"/>
              <a:gd name="connsiteY143" fmla="*/ 1729785 h 6858000"/>
              <a:gd name="connsiteX144" fmla="*/ 2040376 w 8265502"/>
              <a:gd name="connsiteY144" fmla="*/ 2277224 h 6858000"/>
              <a:gd name="connsiteX145" fmla="*/ 1766657 w 8265502"/>
              <a:gd name="connsiteY145" fmla="*/ 2824659 h 6858000"/>
              <a:gd name="connsiteX146" fmla="*/ 1044040 w 8265502"/>
              <a:gd name="connsiteY146" fmla="*/ 2824659 h 6858000"/>
              <a:gd name="connsiteX147" fmla="*/ 770321 w 8265502"/>
              <a:gd name="connsiteY147" fmla="*/ 2277224 h 6858000"/>
              <a:gd name="connsiteX148" fmla="*/ 3119750 w 8265502"/>
              <a:gd name="connsiteY148" fmla="*/ 1729784 h 6858000"/>
              <a:gd name="connsiteX149" fmla="*/ 3842365 w 8265502"/>
              <a:gd name="connsiteY149" fmla="*/ 1729784 h 6858000"/>
              <a:gd name="connsiteX150" fmla="*/ 4116084 w 8265502"/>
              <a:gd name="connsiteY150" fmla="*/ 2277222 h 6858000"/>
              <a:gd name="connsiteX151" fmla="*/ 3842365 w 8265502"/>
              <a:gd name="connsiteY151" fmla="*/ 2824659 h 6858000"/>
              <a:gd name="connsiteX152" fmla="*/ 3119750 w 8265502"/>
              <a:gd name="connsiteY152" fmla="*/ 2824659 h 6858000"/>
              <a:gd name="connsiteX153" fmla="*/ 2846030 w 8265502"/>
              <a:gd name="connsiteY153" fmla="*/ 2277222 h 6858000"/>
              <a:gd name="connsiteX154" fmla="*/ 3182 w 8265502"/>
              <a:gd name="connsiteY154" fmla="*/ 1151633 h 6858000"/>
              <a:gd name="connsiteX155" fmla="*/ 725799 w 8265502"/>
              <a:gd name="connsiteY155" fmla="*/ 1151633 h 6858000"/>
              <a:gd name="connsiteX156" fmla="*/ 999517 w 8265502"/>
              <a:gd name="connsiteY156" fmla="*/ 1699071 h 6858000"/>
              <a:gd name="connsiteX157" fmla="*/ 725799 w 8265502"/>
              <a:gd name="connsiteY157" fmla="*/ 2246508 h 6858000"/>
              <a:gd name="connsiteX158" fmla="*/ 3182 w 8265502"/>
              <a:gd name="connsiteY158" fmla="*/ 2246508 h 6858000"/>
              <a:gd name="connsiteX159" fmla="*/ 0 w 8265502"/>
              <a:gd name="connsiteY159" fmla="*/ 2240144 h 6858000"/>
              <a:gd name="connsiteX160" fmla="*/ 0 w 8265502"/>
              <a:gd name="connsiteY160" fmla="*/ 1157997 h 6858000"/>
              <a:gd name="connsiteX161" fmla="*/ 2078891 w 8265502"/>
              <a:gd name="connsiteY161" fmla="*/ 1151632 h 6858000"/>
              <a:gd name="connsiteX162" fmla="*/ 2801507 w 8265502"/>
              <a:gd name="connsiteY162" fmla="*/ 1151632 h 6858000"/>
              <a:gd name="connsiteX163" fmla="*/ 3075227 w 8265502"/>
              <a:gd name="connsiteY163" fmla="*/ 1699069 h 6858000"/>
              <a:gd name="connsiteX164" fmla="*/ 2801507 w 8265502"/>
              <a:gd name="connsiteY164" fmla="*/ 2246507 h 6858000"/>
              <a:gd name="connsiteX165" fmla="*/ 2078891 w 8265502"/>
              <a:gd name="connsiteY165" fmla="*/ 2246507 h 6858000"/>
              <a:gd name="connsiteX166" fmla="*/ 1805172 w 8265502"/>
              <a:gd name="connsiteY166" fmla="*/ 1699069 h 6858000"/>
              <a:gd name="connsiteX167" fmla="*/ 4154597 w 8265502"/>
              <a:gd name="connsiteY167" fmla="*/ 1151631 h 6858000"/>
              <a:gd name="connsiteX168" fmla="*/ 4877214 w 8265502"/>
              <a:gd name="connsiteY168" fmla="*/ 1151631 h 6858000"/>
              <a:gd name="connsiteX169" fmla="*/ 5150933 w 8265502"/>
              <a:gd name="connsiteY169" fmla="*/ 1699069 h 6858000"/>
              <a:gd name="connsiteX170" fmla="*/ 4877214 w 8265502"/>
              <a:gd name="connsiteY170" fmla="*/ 2246506 h 6858000"/>
              <a:gd name="connsiteX171" fmla="*/ 4154597 w 8265502"/>
              <a:gd name="connsiteY171" fmla="*/ 2246506 h 6858000"/>
              <a:gd name="connsiteX172" fmla="*/ 3880879 w 8265502"/>
              <a:gd name="connsiteY172" fmla="*/ 1699069 h 6858000"/>
              <a:gd name="connsiteX173" fmla="*/ 1044040 w 8265502"/>
              <a:gd name="connsiteY173" fmla="*/ 576110 h 6858000"/>
              <a:gd name="connsiteX174" fmla="*/ 1766657 w 8265502"/>
              <a:gd name="connsiteY174" fmla="*/ 576110 h 6858000"/>
              <a:gd name="connsiteX175" fmla="*/ 2040377 w 8265502"/>
              <a:gd name="connsiteY175" fmla="*/ 1123549 h 6858000"/>
              <a:gd name="connsiteX176" fmla="*/ 1766657 w 8265502"/>
              <a:gd name="connsiteY176" fmla="*/ 1670985 h 6858000"/>
              <a:gd name="connsiteX177" fmla="*/ 1044040 w 8265502"/>
              <a:gd name="connsiteY177" fmla="*/ 1670985 h 6858000"/>
              <a:gd name="connsiteX178" fmla="*/ 770321 w 8265502"/>
              <a:gd name="connsiteY178" fmla="*/ 1123549 h 6858000"/>
              <a:gd name="connsiteX179" fmla="*/ 3119750 w 8265502"/>
              <a:gd name="connsiteY179" fmla="*/ 576109 h 6858000"/>
              <a:gd name="connsiteX180" fmla="*/ 3842365 w 8265502"/>
              <a:gd name="connsiteY180" fmla="*/ 576109 h 6858000"/>
              <a:gd name="connsiteX181" fmla="*/ 4116084 w 8265502"/>
              <a:gd name="connsiteY181" fmla="*/ 1123547 h 6858000"/>
              <a:gd name="connsiteX182" fmla="*/ 3842365 w 8265502"/>
              <a:gd name="connsiteY182" fmla="*/ 1670984 h 6858000"/>
              <a:gd name="connsiteX183" fmla="*/ 3119750 w 8265502"/>
              <a:gd name="connsiteY183" fmla="*/ 1670984 h 6858000"/>
              <a:gd name="connsiteX184" fmla="*/ 2846030 w 8265502"/>
              <a:gd name="connsiteY184" fmla="*/ 1123547 h 6858000"/>
              <a:gd name="connsiteX185" fmla="*/ 5195456 w 8265502"/>
              <a:gd name="connsiteY185" fmla="*/ 576108 h 6858000"/>
              <a:gd name="connsiteX186" fmla="*/ 5918073 w 8265502"/>
              <a:gd name="connsiteY186" fmla="*/ 576108 h 6858000"/>
              <a:gd name="connsiteX187" fmla="*/ 6191792 w 8265502"/>
              <a:gd name="connsiteY187" fmla="*/ 1123546 h 6858000"/>
              <a:gd name="connsiteX188" fmla="*/ 5918073 w 8265502"/>
              <a:gd name="connsiteY188" fmla="*/ 1670983 h 6858000"/>
              <a:gd name="connsiteX189" fmla="*/ 5195456 w 8265502"/>
              <a:gd name="connsiteY189" fmla="*/ 1670983 h 6858000"/>
              <a:gd name="connsiteX190" fmla="*/ 4921737 w 8265502"/>
              <a:gd name="connsiteY190" fmla="*/ 1123546 h 6858000"/>
              <a:gd name="connsiteX191" fmla="*/ 7025576 w 8265502"/>
              <a:gd name="connsiteY191" fmla="*/ 0 h 6858000"/>
              <a:gd name="connsiteX192" fmla="*/ 8265502 w 8265502"/>
              <a:gd name="connsiteY192" fmla="*/ 0 h 6858000"/>
              <a:gd name="connsiteX193" fmla="*/ 8006847 w 8265502"/>
              <a:gd name="connsiteY193" fmla="*/ 517308 h 6858000"/>
              <a:gd name="connsiteX194" fmla="*/ 7284230 w 8265502"/>
              <a:gd name="connsiteY194" fmla="*/ 517308 h 6858000"/>
              <a:gd name="connsiteX195" fmla="*/ 6242345 w 8265502"/>
              <a:gd name="connsiteY195" fmla="*/ 0 h 6858000"/>
              <a:gd name="connsiteX196" fmla="*/ 6967007 w 8265502"/>
              <a:gd name="connsiteY196" fmla="*/ 0 h 6858000"/>
              <a:gd name="connsiteX197" fmla="*/ 7239703 w 8265502"/>
              <a:gd name="connsiteY197" fmla="*/ 545393 h 6858000"/>
              <a:gd name="connsiteX198" fmla="*/ 6965984 w 8265502"/>
              <a:gd name="connsiteY198" fmla="*/ 1092830 h 6858000"/>
              <a:gd name="connsiteX199" fmla="*/ 6243367 w 8265502"/>
              <a:gd name="connsiteY199" fmla="*/ 1092830 h 6858000"/>
              <a:gd name="connsiteX200" fmla="*/ 5969648 w 8265502"/>
              <a:gd name="connsiteY200" fmla="*/ 545393 h 6858000"/>
              <a:gd name="connsiteX201" fmla="*/ 4936801 w 8265502"/>
              <a:gd name="connsiteY201" fmla="*/ 0 h 6858000"/>
              <a:gd name="connsiteX202" fmla="*/ 6176728 w 8265502"/>
              <a:gd name="connsiteY202" fmla="*/ 0 h 6858000"/>
              <a:gd name="connsiteX203" fmla="*/ 5918073 w 8265502"/>
              <a:gd name="connsiteY203" fmla="*/ 517309 h 6858000"/>
              <a:gd name="connsiteX204" fmla="*/ 5195456 w 8265502"/>
              <a:gd name="connsiteY204" fmla="*/ 517309 h 6858000"/>
              <a:gd name="connsiteX205" fmla="*/ 4153576 w 8265502"/>
              <a:gd name="connsiteY205" fmla="*/ 0 h 6858000"/>
              <a:gd name="connsiteX206" fmla="*/ 4878236 w 8265502"/>
              <a:gd name="connsiteY206" fmla="*/ 0 h 6858000"/>
              <a:gd name="connsiteX207" fmla="*/ 5150933 w 8265502"/>
              <a:gd name="connsiteY207" fmla="*/ 545395 h 6858000"/>
              <a:gd name="connsiteX208" fmla="*/ 4877214 w 8265502"/>
              <a:gd name="connsiteY208" fmla="*/ 1092832 h 6858000"/>
              <a:gd name="connsiteX209" fmla="*/ 4154597 w 8265502"/>
              <a:gd name="connsiteY209" fmla="*/ 1092832 h 6858000"/>
              <a:gd name="connsiteX210" fmla="*/ 3880879 w 8265502"/>
              <a:gd name="connsiteY210" fmla="*/ 545395 h 6858000"/>
              <a:gd name="connsiteX211" fmla="*/ 2861095 w 8265502"/>
              <a:gd name="connsiteY211" fmla="*/ 0 h 6858000"/>
              <a:gd name="connsiteX212" fmla="*/ 4101020 w 8265502"/>
              <a:gd name="connsiteY212" fmla="*/ 0 h 6858000"/>
              <a:gd name="connsiteX213" fmla="*/ 3842365 w 8265502"/>
              <a:gd name="connsiteY213" fmla="*/ 517310 h 6858000"/>
              <a:gd name="connsiteX214" fmla="*/ 3119750 w 8265502"/>
              <a:gd name="connsiteY214" fmla="*/ 517310 h 6858000"/>
              <a:gd name="connsiteX215" fmla="*/ 2077870 w 8265502"/>
              <a:gd name="connsiteY215" fmla="*/ 0 h 6858000"/>
              <a:gd name="connsiteX216" fmla="*/ 2802528 w 8265502"/>
              <a:gd name="connsiteY216" fmla="*/ 0 h 6858000"/>
              <a:gd name="connsiteX217" fmla="*/ 3075227 w 8265502"/>
              <a:gd name="connsiteY217" fmla="*/ 545396 h 6858000"/>
              <a:gd name="connsiteX218" fmla="*/ 2801507 w 8265502"/>
              <a:gd name="connsiteY218" fmla="*/ 1092833 h 6858000"/>
              <a:gd name="connsiteX219" fmla="*/ 2078891 w 8265502"/>
              <a:gd name="connsiteY219" fmla="*/ 1092833 h 6858000"/>
              <a:gd name="connsiteX220" fmla="*/ 1805172 w 8265502"/>
              <a:gd name="connsiteY220" fmla="*/ 545396 h 6858000"/>
              <a:gd name="connsiteX221" fmla="*/ 785384 w 8265502"/>
              <a:gd name="connsiteY221" fmla="*/ 0 h 6858000"/>
              <a:gd name="connsiteX222" fmla="*/ 2025315 w 8265502"/>
              <a:gd name="connsiteY222" fmla="*/ 0 h 6858000"/>
              <a:gd name="connsiteX223" fmla="*/ 1766657 w 8265502"/>
              <a:gd name="connsiteY223" fmla="*/ 517311 h 6858000"/>
              <a:gd name="connsiteX224" fmla="*/ 1044040 w 8265502"/>
              <a:gd name="connsiteY224" fmla="*/ 517311 h 6858000"/>
              <a:gd name="connsiteX225" fmla="*/ 2162 w 8265502"/>
              <a:gd name="connsiteY225" fmla="*/ 0 h 6858000"/>
              <a:gd name="connsiteX226" fmla="*/ 726820 w 8265502"/>
              <a:gd name="connsiteY226" fmla="*/ 0 h 6858000"/>
              <a:gd name="connsiteX227" fmla="*/ 999517 w 8265502"/>
              <a:gd name="connsiteY227" fmla="*/ 545397 h 6858000"/>
              <a:gd name="connsiteX228" fmla="*/ 725799 w 8265502"/>
              <a:gd name="connsiteY228" fmla="*/ 1092834 h 6858000"/>
              <a:gd name="connsiteX229" fmla="*/ 3182 w 8265502"/>
              <a:gd name="connsiteY229" fmla="*/ 1092834 h 6858000"/>
              <a:gd name="connsiteX230" fmla="*/ 0 w 8265502"/>
              <a:gd name="connsiteY230" fmla="*/ 1086470 h 6858000"/>
              <a:gd name="connsiteX231" fmla="*/ 0 w 8265502"/>
              <a:gd name="connsiteY231" fmla="*/ 432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</a:cxnLst>
            <a:rect l="l" t="t" r="r" b="b"/>
            <a:pathLst>
              <a:path w="8265502" h="6858000">
                <a:moveTo>
                  <a:pt x="5195456" y="6338077"/>
                </a:moveTo>
                <a:lnTo>
                  <a:pt x="5918072" y="6338077"/>
                </a:lnTo>
                <a:lnTo>
                  <a:pt x="6178034" y="6858000"/>
                </a:lnTo>
                <a:lnTo>
                  <a:pt x="4935495" y="6858000"/>
                </a:lnTo>
                <a:close/>
                <a:moveTo>
                  <a:pt x="3119745" y="6338077"/>
                </a:moveTo>
                <a:lnTo>
                  <a:pt x="3842362" y="6338077"/>
                </a:lnTo>
                <a:lnTo>
                  <a:pt x="4102323" y="6858000"/>
                </a:lnTo>
                <a:lnTo>
                  <a:pt x="2859785" y="6858000"/>
                </a:lnTo>
                <a:close/>
                <a:moveTo>
                  <a:pt x="1044037" y="6338077"/>
                </a:moveTo>
                <a:lnTo>
                  <a:pt x="1766653" y="6338077"/>
                </a:lnTo>
                <a:lnTo>
                  <a:pt x="2026615" y="6858000"/>
                </a:lnTo>
                <a:lnTo>
                  <a:pt x="784076" y="6858000"/>
                </a:lnTo>
                <a:close/>
                <a:moveTo>
                  <a:pt x="3179" y="5766324"/>
                </a:moveTo>
                <a:lnTo>
                  <a:pt x="725796" y="5766324"/>
                </a:lnTo>
                <a:lnTo>
                  <a:pt x="999515" y="6313762"/>
                </a:lnTo>
                <a:lnTo>
                  <a:pt x="727396" y="6858000"/>
                </a:lnTo>
                <a:lnTo>
                  <a:pt x="1580" y="6858000"/>
                </a:lnTo>
                <a:lnTo>
                  <a:pt x="0" y="6854841"/>
                </a:lnTo>
                <a:lnTo>
                  <a:pt x="0" y="5772682"/>
                </a:lnTo>
                <a:close/>
                <a:moveTo>
                  <a:pt x="6243369" y="5763125"/>
                </a:moveTo>
                <a:lnTo>
                  <a:pt x="6965986" y="5763125"/>
                </a:lnTo>
                <a:lnTo>
                  <a:pt x="7239705" y="6310563"/>
                </a:lnTo>
                <a:lnTo>
                  <a:pt x="6965986" y="6858000"/>
                </a:lnTo>
                <a:lnTo>
                  <a:pt x="6243369" y="6858000"/>
                </a:lnTo>
                <a:lnTo>
                  <a:pt x="5969650" y="6310563"/>
                </a:lnTo>
                <a:close/>
                <a:moveTo>
                  <a:pt x="4154596" y="5763125"/>
                </a:moveTo>
                <a:lnTo>
                  <a:pt x="4877213" y="5763125"/>
                </a:lnTo>
                <a:lnTo>
                  <a:pt x="5150931" y="6310563"/>
                </a:lnTo>
                <a:lnTo>
                  <a:pt x="4877213" y="6858000"/>
                </a:lnTo>
                <a:lnTo>
                  <a:pt x="4154596" y="6858000"/>
                </a:lnTo>
                <a:lnTo>
                  <a:pt x="3880878" y="6310563"/>
                </a:lnTo>
                <a:close/>
                <a:moveTo>
                  <a:pt x="2078889" y="5763125"/>
                </a:moveTo>
                <a:lnTo>
                  <a:pt x="2801506" y="5763125"/>
                </a:lnTo>
                <a:lnTo>
                  <a:pt x="3075225" y="6310563"/>
                </a:lnTo>
                <a:lnTo>
                  <a:pt x="2801506" y="6858000"/>
                </a:lnTo>
                <a:lnTo>
                  <a:pt x="2078889" y="6858000"/>
                </a:lnTo>
                <a:lnTo>
                  <a:pt x="1805170" y="6310563"/>
                </a:lnTo>
                <a:close/>
                <a:moveTo>
                  <a:pt x="3119748" y="5187603"/>
                </a:moveTo>
                <a:lnTo>
                  <a:pt x="3842364" y="5187603"/>
                </a:lnTo>
                <a:lnTo>
                  <a:pt x="4116083" y="5735041"/>
                </a:lnTo>
                <a:lnTo>
                  <a:pt x="3842364" y="6282478"/>
                </a:lnTo>
                <a:lnTo>
                  <a:pt x="3119748" y="6282478"/>
                </a:lnTo>
                <a:lnTo>
                  <a:pt x="2846030" y="5735041"/>
                </a:lnTo>
                <a:close/>
                <a:moveTo>
                  <a:pt x="1044038" y="5187603"/>
                </a:moveTo>
                <a:lnTo>
                  <a:pt x="1766654" y="5187603"/>
                </a:lnTo>
                <a:lnTo>
                  <a:pt x="2040373" y="5735041"/>
                </a:lnTo>
                <a:lnTo>
                  <a:pt x="1766654" y="6282478"/>
                </a:lnTo>
                <a:lnTo>
                  <a:pt x="1044038" y="6282478"/>
                </a:lnTo>
                <a:lnTo>
                  <a:pt x="770319" y="5735041"/>
                </a:lnTo>
                <a:close/>
                <a:moveTo>
                  <a:pt x="4159388" y="4628392"/>
                </a:moveTo>
                <a:lnTo>
                  <a:pt x="4877791" y="4628392"/>
                </a:lnTo>
                <a:lnTo>
                  <a:pt x="5149913" y="5172637"/>
                </a:lnTo>
                <a:lnTo>
                  <a:pt x="4877791" y="5716881"/>
                </a:lnTo>
                <a:lnTo>
                  <a:pt x="4159388" y="5716881"/>
                </a:lnTo>
                <a:lnTo>
                  <a:pt x="3887266" y="5172637"/>
                </a:lnTo>
                <a:close/>
                <a:moveTo>
                  <a:pt x="2078891" y="4612651"/>
                </a:moveTo>
                <a:lnTo>
                  <a:pt x="2801507" y="4612651"/>
                </a:lnTo>
                <a:lnTo>
                  <a:pt x="3075227" y="5160089"/>
                </a:lnTo>
                <a:lnTo>
                  <a:pt x="2801507" y="5707526"/>
                </a:lnTo>
                <a:lnTo>
                  <a:pt x="2078891" y="5707526"/>
                </a:lnTo>
                <a:lnTo>
                  <a:pt x="1805171" y="5160089"/>
                </a:lnTo>
                <a:close/>
                <a:moveTo>
                  <a:pt x="3182" y="4612651"/>
                </a:moveTo>
                <a:lnTo>
                  <a:pt x="725798" y="4612651"/>
                </a:lnTo>
                <a:lnTo>
                  <a:pt x="999517" y="5160089"/>
                </a:lnTo>
                <a:lnTo>
                  <a:pt x="725798" y="5707526"/>
                </a:lnTo>
                <a:lnTo>
                  <a:pt x="3182" y="5707526"/>
                </a:lnTo>
                <a:lnTo>
                  <a:pt x="0" y="5701162"/>
                </a:lnTo>
                <a:lnTo>
                  <a:pt x="0" y="4619015"/>
                </a:lnTo>
                <a:close/>
                <a:moveTo>
                  <a:pt x="5195456" y="4037129"/>
                </a:moveTo>
                <a:lnTo>
                  <a:pt x="5918073" y="4037129"/>
                </a:lnTo>
                <a:lnTo>
                  <a:pt x="6191792" y="4584567"/>
                </a:lnTo>
                <a:lnTo>
                  <a:pt x="5918073" y="5132004"/>
                </a:lnTo>
                <a:lnTo>
                  <a:pt x="5195456" y="5132004"/>
                </a:lnTo>
                <a:lnTo>
                  <a:pt x="4921737" y="4584567"/>
                </a:lnTo>
                <a:close/>
                <a:moveTo>
                  <a:pt x="3119750" y="4037129"/>
                </a:moveTo>
                <a:lnTo>
                  <a:pt x="3842365" y="4037129"/>
                </a:lnTo>
                <a:lnTo>
                  <a:pt x="4116084" y="4584567"/>
                </a:lnTo>
                <a:lnTo>
                  <a:pt x="3842365" y="5132004"/>
                </a:lnTo>
                <a:lnTo>
                  <a:pt x="3119750" y="5132004"/>
                </a:lnTo>
                <a:lnTo>
                  <a:pt x="2846030" y="4584567"/>
                </a:lnTo>
                <a:close/>
                <a:moveTo>
                  <a:pt x="1044040" y="4037129"/>
                </a:moveTo>
                <a:lnTo>
                  <a:pt x="1766657" y="4037129"/>
                </a:lnTo>
                <a:lnTo>
                  <a:pt x="2040376" y="4584567"/>
                </a:lnTo>
                <a:lnTo>
                  <a:pt x="1766657" y="5132004"/>
                </a:lnTo>
                <a:lnTo>
                  <a:pt x="1044040" y="5132004"/>
                </a:lnTo>
                <a:lnTo>
                  <a:pt x="770321" y="4584567"/>
                </a:lnTo>
                <a:close/>
                <a:moveTo>
                  <a:pt x="4159387" y="3463221"/>
                </a:moveTo>
                <a:lnTo>
                  <a:pt x="4877790" y="3463221"/>
                </a:lnTo>
                <a:lnTo>
                  <a:pt x="5149912" y="4007466"/>
                </a:lnTo>
                <a:lnTo>
                  <a:pt x="4877790" y="4551710"/>
                </a:lnTo>
                <a:lnTo>
                  <a:pt x="4159387" y="4551710"/>
                </a:lnTo>
                <a:lnTo>
                  <a:pt x="3887265" y="4007466"/>
                </a:lnTo>
                <a:close/>
                <a:moveTo>
                  <a:pt x="2078891" y="3458978"/>
                </a:moveTo>
                <a:lnTo>
                  <a:pt x="2801507" y="3458978"/>
                </a:lnTo>
                <a:lnTo>
                  <a:pt x="3075227" y="4006416"/>
                </a:lnTo>
                <a:lnTo>
                  <a:pt x="2801507" y="4553853"/>
                </a:lnTo>
                <a:lnTo>
                  <a:pt x="2078891" y="4553853"/>
                </a:lnTo>
                <a:lnTo>
                  <a:pt x="1805171" y="4006416"/>
                </a:lnTo>
                <a:close/>
                <a:moveTo>
                  <a:pt x="3182" y="3458978"/>
                </a:moveTo>
                <a:lnTo>
                  <a:pt x="725798" y="3458978"/>
                </a:lnTo>
                <a:lnTo>
                  <a:pt x="999517" y="4006416"/>
                </a:lnTo>
                <a:lnTo>
                  <a:pt x="725798" y="4553853"/>
                </a:lnTo>
                <a:lnTo>
                  <a:pt x="3182" y="4553853"/>
                </a:lnTo>
                <a:lnTo>
                  <a:pt x="0" y="4547489"/>
                </a:lnTo>
                <a:lnTo>
                  <a:pt x="0" y="3465342"/>
                </a:lnTo>
                <a:close/>
                <a:moveTo>
                  <a:pt x="1044040" y="2883459"/>
                </a:moveTo>
                <a:lnTo>
                  <a:pt x="1766657" y="2883459"/>
                </a:lnTo>
                <a:lnTo>
                  <a:pt x="2040376" y="3430894"/>
                </a:lnTo>
                <a:lnTo>
                  <a:pt x="1766657" y="3978331"/>
                </a:lnTo>
                <a:lnTo>
                  <a:pt x="1044040" y="3978331"/>
                </a:lnTo>
                <a:lnTo>
                  <a:pt x="770321" y="3430894"/>
                </a:lnTo>
                <a:close/>
                <a:moveTo>
                  <a:pt x="3119750" y="2883459"/>
                </a:moveTo>
                <a:lnTo>
                  <a:pt x="3842365" y="2883459"/>
                </a:lnTo>
                <a:lnTo>
                  <a:pt x="4116084" y="3430894"/>
                </a:lnTo>
                <a:lnTo>
                  <a:pt x="3842365" y="3978331"/>
                </a:lnTo>
                <a:lnTo>
                  <a:pt x="3119750" y="3978331"/>
                </a:lnTo>
                <a:lnTo>
                  <a:pt x="2846030" y="3430894"/>
                </a:lnTo>
                <a:close/>
                <a:moveTo>
                  <a:pt x="3182" y="2305308"/>
                </a:moveTo>
                <a:lnTo>
                  <a:pt x="725799" y="2305308"/>
                </a:lnTo>
                <a:lnTo>
                  <a:pt x="999517" y="2852746"/>
                </a:lnTo>
                <a:lnTo>
                  <a:pt x="725799" y="3400180"/>
                </a:lnTo>
                <a:lnTo>
                  <a:pt x="3182" y="3400180"/>
                </a:lnTo>
                <a:lnTo>
                  <a:pt x="0" y="3393816"/>
                </a:lnTo>
                <a:lnTo>
                  <a:pt x="0" y="2311672"/>
                </a:lnTo>
                <a:close/>
                <a:moveTo>
                  <a:pt x="2078891" y="2305306"/>
                </a:moveTo>
                <a:lnTo>
                  <a:pt x="2801507" y="2305306"/>
                </a:lnTo>
                <a:lnTo>
                  <a:pt x="3075227" y="2852744"/>
                </a:lnTo>
                <a:lnTo>
                  <a:pt x="2801507" y="3400179"/>
                </a:lnTo>
                <a:lnTo>
                  <a:pt x="2078891" y="3400179"/>
                </a:lnTo>
                <a:lnTo>
                  <a:pt x="1805171" y="2852744"/>
                </a:lnTo>
                <a:close/>
                <a:moveTo>
                  <a:pt x="4154597" y="2305305"/>
                </a:moveTo>
                <a:lnTo>
                  <a:pt x="4877214" y="2305305"/>
                </a:lnTo>
                <a:lnTo>
                  <a:pt x="5150933" y="2852744"/>
                </a:lnTo>
                <a:lnTo>
                  <a:pt x="4877214" y="3400179"/>
                </a:lnTo>
                <a:lnTo>
                  <a:pt x="4154597" y="3400179"/>
                </a:lnTo>
                <a:lnTo>
                  <a:pt x="3880879" y="2852744"/>
                </a:lnTo>
                <a:close/>
                <a:moveTo>
                  <a:pt x="5202046" y="1738266"/>
                </a:moveTo>
                <a:lnTo>
                  <a:pt x="5920449" y="1738266"/>
                </a:lnTo>
                <a:lnTo>
                  <a:pt x="6192571" y="2282511"/>
                </a:lnTo>
                <a:lnTo>
                  <a:pt x="5920449" y="2826755"/>
                </a:lnTo>
                <a:lnTo>
                  <a:pt x="5202046" y="2826755"/>
                </a:lnTo>
                <a:lnTo>
                  <a:pt x="4929924" y="2282511"/>
                </a:lnTo>
                <a:close/>
                <a:moveTo>
                  <a:pt x="1044040" y="1729785"/>
                </a:moveTo>
                <a:lnTo>
                  <a:pt x="1766657" y="1729785"/>
                </a:lnTo>
                <a:lnTo>
                  <a:pt x="2040376" y="2277224"/>
                </a:lnTo>
                <a:lnTo>
                  <a:pt x="1766657" y="2824659"/>
                </a:lnTo>
                <a:lnTo>
                  <a:pt x="1044040" y="2824659"/>
                </a:lnTo>
                <a:lnTo>
                  <a:pt x="770321" y="2277224"/>
                </a:lnTo>
                <a:close/>
                <a:moveTo>
                  <a:pt x="3119750" y="1729784"/>
                </a:moveTo>
                <a:lnTo>
                  <a:pt x="3842365" y="1729784"/>
                </a:lnTo>
                <a:lnTo>
                  <a:pt x="4116084" y="2277222"/>
                </a:lnTo>
                <a:lnTo>
                  <a:pt x="3842365" y="2824659"/>
                </a:lnTo>
                <a:lnTo>
                  <a:pt x="3119750" y="2824659"/>
                </a:lnTo>
                <a:lnTo>
                  <a:pt x="2846030" y="2277222"/>
                </a:lnTo>
                <a:close/>
                <a:moveTo>
                  <a:pt x="3182" y="1151633"/>
                </a:moveTo>
                <a:lnTo>
                  <a:pt x="725799" y="1151633"/>
                </a:lnTo>
                <a:lnTo>
                  <a:pt x="999517" y="1699071"/>
                </a:lnTo>
                <a:lnTo>
                  <a:pt x="725799" y="2246508"/>
                </a:lnTo>
                <a:lnTo>
                  <a:pt x="3182" y="2246508"/>
                </a:lnTo>
                <a:lnTo>
                  <a:pt x="0" y="2240144"/>
                </a:lnTo>
                <a:lnTo>
                  <a:pt x="0" y="1157997"/>
                </a:lnTo>
                <a:close/>
                <a:moveTo>
                  <a:pt x="2078891" y="1151632"/>
                </a:moveTo>
                <a:lnTo>
                  <a:pt x="2801507" y="1151632"/>
                </a:lnTo>
                <a:lnTo>
                  <a:pt x="3075227" y="1699069"/>
                </a:lnTo>
                <a:lnTo>
                  <a:pt x="2801507" y="2246507"/>
                </a:lnTo>
                <a:lnTo>
                  <a:pt x="2078891" y="2246507"/>
                </a:lnTo>
                <a:lnTo>
                  <a:pt x="1805172" y="1699069"/>
                </a:lnTo>
                <a:close/>
                <a:moveTo>
                  <a:pt x="4154597" y="1151631"/>
                </a:moveTo>
                <a:lnTo>
                  <a:pt x="4877214" y="1151631"/>
                </a:lnTo>
                <a:lnTo>
                  <a:pt x="5150933" y="1699069"/>
                </a:lnTo>
                <a:lnTo>
                  <a:pt x="4877214" y="2246506"/>
                </a:lnTo>
                <a:lnTo>
                  <a:pt x="4154597" y="2246506"/>
                </a:lnTo>
                <a:lnTo>
                  <a:pt x="3880879" y="1699069"/>
                </a:lnTo>
                <a:close/>
                <a:moveTo>
                  <a:pt x="1044040" y="576110"/>
                </a:moveTo>
                <a:lnTo>
                  <a:pt x="1766657" y="576110"/>
                </a:lnTo>
                <a:lnTo>
                  <a:pt x="2040377" y="1123549"/>
                </a:lnTo>
                <a:lnTo>
                  <a:pt x="1766657" y="1670985"/>
                </a:lnTo>
                <a:lnTo>
                  <a:pt x="1044040" y="1670985"/>
                </a:lnTo>
                <a:lnTo>
                  <a:pt x="770321" y="1123549"/>
                </a:lnTo>
                <a:close/>
                <a:moveTo>
                  <a:pt x="3119750" y="576109"/>
                </a:moveTo>
                <a:lnTo>
                  <a:pt x="3842365" y="576109"/>
                </a:lnTo>
                <a:lnTo>
                  <a:pt x="4116084" y="1123547"/>
                </a:lnTo>
                <a:lnTo>
                  <a:pt x="3842365" y="1670984"/>
                </a:lnTo>
                <a:lnTo>
                  <a:pt x="3119750" y="1670984"/>
                </a:lnTo>
                <a:lnTo>
                  <a:pt x="2846030" y="1123547"/>
                </a:lnTo>
                <a:close/>
                <a:moveTo>
                  <a:pt x="5195456" y="576108"/>
                </a:moveTo>
                <a:lnTo>
                  <a:pt x="5918073" y="576108"/>
                </a:lnTo>
                <a:lnTo>
                  <a:pt x="6191792" y="1123546"/>
                </a:lnTo>
                <a:lnTo>
                  <a:pt x="5918073" y="1670983"/>
                </a:lnTo>
                <a:lnTo>
                  <a:pt x="5195456" y="1670983"/>
                </a:lnTo>
                <a:lnTo>
                  <a:pt x="4921737" y="1123546"/>
                </a:lnTo>
                <a:close/>
                <a:moveTo>
                  <a:pt x="7025576" y="0"/>
                </a:moveTo>
                <a:lnTo>
                  <a:pt x="8265502" y="0"/>
                </a:lnTo>
                <a:lnTo>
                  <a:pt x="8006847" y="517308"/>
                </a:lnTo>
                <a:lnTo>
                  <a:pt x="7284230" y="517308"/>
                </a:lnTo>
                <a:close/>
                <a:moveTo>
                  <a:pt x="6242345" y="0"/>
                </a:moveTo>
                <a:lnTo>
                  <a:pt x="6967007" y="0"/>
                </a:lnTo>
                <a:lnTo>
                  <a:pt x="7239703" y="545393"/>
                </a:lnTo>
                <a:lnTo>
                  <a:pt x="6965984" y="1092830"/>
                </a:lnTo>
                <a:lnTo>
                  <a:pt x="6243367" y="1092830"/>
                </a:lnTo>
                <a:lnTo>
                  <a:pt x="5969648" y="545393"/>
                </a:lnTo>
                <a:close/>
                <a:moveTo>
                  <a:pt x="4936801" y="0"/>
                </a:moveTo>
                <a:lnTo>
                  <a:pt x="6176728" y="0"/>
                </a:lnTo>
                <a:lnTo>
                  <a:pt x="5918073" y="517309"/>
                </a:lnTo>
                <a:lnTo>
                  <a:pt x="5195456" y="517309"/>
                </a:lnTo>
                <a:close/>
                <a:moveTo>
                  <a:pt x="4153576" y="0"/>
                </a:moveTo>
                <a:lnTo>
                  <a:pt x="4878236" y="0"/>
                </a:lnTo>
                <a:lnTo>
                  <a:pt x="5150933" y="545395"/>
                </a:lnTo>
                <a:lnTo>
                  <a:pt x="4877214" y="1092832"/>
                </a:lnTo>
                <a:lnTo>
                  <a:pt x="4154597" y="1092832"/>
                </a:lnTo>
                <a:lnTo>
                  <a:pt x="3880879" y="545395"/>
                </a:lnTo>
                <a:close/>
                <a:moveTo>
                  <a:pt x="2861095" y="0"/>
                </a:moveTo>
                <a:lnTo>
                  <a:pt x="4101020" y="0"/>
                </a:lnTo>
                <a:lnTo>
                  <a:pt x="3842365" y="517310"/>
                </a:lnTo>
                <a:lnTo>
                  <a:pt x="3119750" y="517310"/>
                </a:lnTo>
                <a:close/>
                <a:moveTo>
                  <a:pt x="2077870" y="0"/>
                </a:moveTo>
                <a:lnTo>
                  <a:pt x="2802528" y="0"/>
                </a:lnTo>
                <a:lnTo>
                  <a:pt x="3075227" y="545396"/>
                </a:lnTo>
                <a:lnTo>
                  <a:pt x="2801507" y="1092833"/>
                </a:lnTo>
                <a:lnTo>
                  <a:pt x="2078891" y="1092833"/>
                </a:lnTo>
                <a:lnTo>
                  <a:pt x="1805172" y="545396"/>
                </a:lnTo>
                <a:close/>
                <a:moveTo>
                  <a:pt x="785384" y="0"/>
                </a:moveTo>
                <a:lnTo>
                  <a:pt x="2025315" y="0"/>
                </a:lnTo>
                <a:lnTo>
                  <a:pt x="1766657" y="517311"/>
                </a:lnTo>
                <a:lnTo>
                  <a:pt x="1044040" y="517311"/>
                </a:lnTo>
                <a:close/>
                <a:moveTo>
                  <a:pt x="2162" y="0"/>
                </a:moveTo>
                <a:lnTo>
                  <a:pt x="726820" y="0"/>
                </a:lnTo>
                <a:lnTo>
                  <a:pt x="999517" y="545397"/>
                </a:lnTo>
                <a:lnTo>
                  <a:pt x="725799" y="1092834"/>
                </a:lnTo>
                <a:lnTo>
                  <a:pt x="3182" y="1092834"/>
                </a:lnTo>
                <a:lnTo>
                  <a:pt x="0" y="1086470"/>
                </a:lnTo>
                <a:lnTo>
                  <a:pt x="0" y="4323"/>
                </a:lnTo>
                <a:close/>
              </a:path>
            </a:pathLst>
          </a:custGeom>
        </p:spPr>
      </p:pic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4922043" y="2074474"/>
            <a:ext cx="3769373" cy="858697"/>
          </a:xfrm>
        </p:spPr>
        <p:txBody>
          <a:bodyPr/>
          <a:lstStyle/>
          <a:p>
            <a:r>
              <a:rPr lang="fr-FR" dirty="0" smtClean="0"/>
              <a:t>Merci</a:t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sz="1400" dirty="0" smtClean="0"/>
              <a:t>Contact: gabriel.zaid@thalesgroup.com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0716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276999"/>
          </a:xfrm>
        </p:spPr>
        <p:txBody>
          <a:bodyPr/>
          <a:lstStyle/>
          <a:p>
            <a:r>
              <a:rPr lang="fr-FR" sz="2000" dirty="0" err="1"/>
              <a:t>Fidelity-based</a:t>
            </a:r>
            <a:r>
              <a:rPr lang="fr-FR" sz="2000" dirty="0"/>
              <a:t> vs. </a:t>
            </a:r>
            <a:r>
              <a:rPr lang="fr-FR" sz="2000" dirty="0" err="1"/>
              <a:t>Accuracy-based</a:t>
            </a:r>
            <a:r>
              <a:rPr lang="fr-FR" sz="2000" dirty="0"/>
              <a:t> </a:t>
            </a:r>
            <a:r>
              <a:rPr lang="fr-FR" sz="2000" dirty="0" smtClean="0"/>
              <a:t>extraction </a:t>
            </a:r>
            <a:r>
              <a:rPr lang="fr-FR" sz="2000" dirty="0" err="1" smtClean="0"/>
              <a:t>attack</a:t>
            </a:r>
            <a:endParaRPr lang="fr-FR" sz="2000" dirty="0"/>
          </a:p>
        </p:txBody>
      </p:sp>
      <p:sp>
        <p:nvSpPr>
          <p:cNvPr id="4" name="ZoneTexte 3"/>
          <p:cNvSpPr txBox="1"/>
          <p:nvPr/>
        </p:nvSpPr>
        <p:spPr>
          <a:xfrm>
            <a:off x="214313" y="734412"/>
            <a:ext cx="88435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600" b="1" i="1" dirty="0" err="1">
                <a:solidFill>
                  <a:schemeClr val="bg1"/>
                </a:solidFill>
              </a:rPr>
              <a:t>Accuracy-based</a:t>
            </a:r>
            <a:r>
              <a:rPr lang="fr-FR" sz="1600" b="1" i="1" dirty="0">
                <a:solidFill>
                  <a:schemeClr val="bg1"/>
                </a:solidFill>
              </a:rPr>
              <a:t> extraction</a:t>
            </a:r>
            <a:r>
              <a:rPr lang="fr-FR" sz="1600" dirty="0">
                <a:solidFill>
                  <a:schemeClr val="bg1"/>
                </a:solidFill>
              </a:rPr>
              <a:t>: </a:t>
            </a:r>
            <a:r>
              <a:rPr lang="fr-FR" sz="1600" dirty="0" err="1">
                <a:solidFill>
                  <a:schemeClr val="bg1"/>
                </a:solidFill>
              </a:rPr>
              <a:t>stealing</a:t>
            </a:r>
            <a:r>
              <a:rPr lang="fr-FR" sz="1600" dirty="0">
                <a:solidFill>
                  <a:schemeClr val="bg1"/>
                </a:solidFill>
              </a:rPr>
              <a:t> the performance </a:t>
            </a:r>
            <a:r>
              <a:rPr lang="fr-FR" sz="1600" dirty="0" err="1" smtClean="0">
                <a:solidFill>
                  <a:schemeClr val="bg1"/>
                </a:solidFill>
              </a:rPr>
              <a:t>task</a:t>
            </a:r>
            <a:r>
              <a:rPr lang="fr-FR" sz="1600" dirty="0" smtClean="0">
                <a:solidFill>
                  <a:schemeClr val="bg1"/>
                </a:solidFill>
              </a:rPr>
              <a:t> </a:t>
            </a:r>
            <a:r>
              <a:rPr lang="fr-FR" sz="1600" b="1" dirty="0" smtClean="0">
                <a:solidFill>
                  <a:schemeClr val="bg1"/>
                </a:solidFill>
              </a:rPr>
              <a:t>ONLY</a:t>
            </a:r>
            <a:endParaRPr lang="fr-FR" sz="1600" b="1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600" b="1" i="1" dirty="0" err="1" smtClean="0">
                <a:solidFill>
                  <a:schemeClr val="bg1"/>
                </a:solidFill>
              </a:rPr>
              <a:t>Fidelity-based</a:t>
            </a:r>
            <a:r>
              <a:rPr lang="fr-FR" sz="1600" b="1" i="1" dirty="0" smtClean="0">
                <a:solidFill>
                  <a:schemeClr val="bg1"/>
                </a:solidFill>
              </a:rPr>
              <a:t> </a:t>
            </a:r>
            <a:r>
              <a:rPr lang="fr-FR" sz="1600" b="1" i="1" dirty="0">
                <a:solidFill>
                  <a:schemeClr val="bg1"/>
                </a:solidFill>
              </a:rPr>
              <a:t>extraction</a:t>
            </a:r>
            <a:r>
              <a:rPr lang="fr-FR" sz="1600" dirty="0">
                <a:solidFill>
                  <a:schemeClr val="bg1"/>
                </a:solidFill>
              </a:rPr>
              <a:t>: </a:t>
            </a:r>
            <a:r>
              <a:rPr lang="en-US" sz="1600" dirty="0">
                <a:solidFill>
                  <a:schemeClr val="bg1"/>
                </a:solidFill>
              </a:rPr>
              <a:t>stealing the </a:t>
            </a:r>
            <a:r>
              <a:rPr lang="en-US" sz="1600" dirty="0" smtClean="0">
                <a:solidFill>
                  <a:schemeClr val="bg1"/>
                </a:solidFill>
              </a:rPr>
              <a:t>performance task </a:t>
            </a:r>
            <a:r>
              <a:rPr lang="en-US" sz="1600" b="1" dirty="0" smtClean="0">
                <a:solidFill>
                  <a:schemeClr val="bg1"/>
                </a:solidFill>
              </a:rPr>
              <a:t>AND</a:t>
            </a:r>
            <a:r>
              <a:rPr lang="en-US" sz="1600" dirty="0" smtClean="0">
                <a:solidFill>
                  <a:schemeClr val="bg1"/>
                </a:solidFill>
              </a:rPr>
              <a:t> the IP of the model</a:t>
            </a:r>
            <a:endParaRPr lang="fr-FR" sz="1600" dirty="0">
              <a:solidFill>
                <a:schemeClr val="bg1"/>
              </a:solidFill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59" y="2018438"/>
            <a:ext cx="1108050" cy="1108050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319" y="2781880"/>
            <a:ext cx="1108050" cy="110805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319" y="1425445"/>
            <a:ext cx="1108800" cy="11088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048" y="1540605"/>
            <a:ext cx="734404" cy="878480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8" y="2092709"/>
            <a:ext cx="734404" cy="878480"/>
          </a:xfrm>
          <a:prstGeom prst="rect">
            <a:avLst/>
          </a:prstGeom>
        </p:spPr>
      </p:pic>
      <p:sp>
        <p:nvSpPr>
          <p:cNvPr id="26" name="ZoneTexte 25"/>
          <p:cNvSpPr txBox="1"/>
          <p:nvPr/>
        </p:nvSpPr>
        <p:spPr>
          <a:xfrm>
            <a:off x="8199119" y="1825957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chemeClr val="bg1"/>
                </a:solidFill>
              </a:rPr>
              <a:t>Man</a:t>
            </a:r>
          </a:p>
        </p:txBody>
      </p:sp>
      <p:cxnSp>
        <p:nvCxnSpPr>
          <p:cNvPr id="28" name="Connecteur droit avec flèche 27"/>
          <p:cNvCxnSpPr>
            <a:stCxn id="22" idx="3"/>
            <a:endCxn id="5" idx="1"/>
          </p:cNvCxnSpPr>
          <p:nvPr/>
        </p:nvCxnSpPr>
        <p:spPr>
          <a:xfrm flipV="1">
            <a:off x="1928509" y="1979845"/>
            <a:ext cx="4357539" cy="592618"/>
          </a:xfrm>
          <a:prstGeom prst="straightConnector1">
            <a:avLst/>
          </a:prstGeom>
          <a:ln w="9525" cmpd="sng">
            <a:solidFill>
              <a:schemeClr val="bg1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>
            <a:stCxn id="22" idx="3"/>
            <a:endCxn id="32" idx="1"/>
          </p:cNvCxnSpPr>
          <p:nvPr/>
        </p:nvCxnSpPr>
        <p:spPr>
          <a:xfrm>
            <a:off x="1928509" y="2572463"/>
            <a:ext cx="4357539" cy="763442"/>
          </a:xfrm>
          <a:prstGeom prst="straightConnector1">
            <a:avLst/>
          </a:prstGeom>
          <a:ln w="9525" cmpd="sng">
            <a:solidFill>
              <a:schemeClr val="bg1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" name="Imag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048" y="2896665"/>
            <a:ext cx="734404" cy="878480"/>
          </a:xfrm>
          <a:prstGeom prst="rect">
            <a:avLst/>
          </a:prstGeom>
        </p:spPr>
      </p:pic>
      <p:sp>
        <p:nvSpPr>
          <p:cNvPr id="34" name="ZoneTexte 33"/>
          <p:cNvSpPr txBox="1"/>
          <p:nvPr/>
        </p:nvSpPr>
        <p:spPr>
          <a:xfrm>
            <a:off x="1150478" y="3119853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chemeClr val="bg1"/>
                </a:solidFill>
              </a:rPr>
              <a:t>Man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8199119" y="3182016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chemeClr val="bg1"/>
                </a:solidFill>
              </a:rPr>
              <a:t>Man</a:t>
            </a:r>
          </a:p>
        </p:txBody>
      </p:sp>
      <p:sp>
        <p:nvSpPr>
          <p:cNvPr id="38" name="ZoneTexte 37"/>
          <p:cNvSpPr txBox="1"/>
          <p:nvPr/>
        </p:nvSpPr>
        <p:spPr>
          <a:xfrm rot="21165370">
            <a:off x="3078904" y="2067050"/>
            <a:ext cx="208101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 err="1" smtClean="0">
                <a:solidFill>
                  <a:schemeClr val="bg1"/>
                </a:solidFill>
              </a:rPr>
              <a:t>Accuracy-based</a:t>
            </a:r>
            <a:r>
              <a:rPr lang="fr-FR" sz="1100" b="1" dirty="0" smtClean="0">
                <a:solidFill>
                  <a:schemeClr val="bg1"/>
                </a:solidFill>
              </a:rPr>
              <a:t> extraction</a:t>
            </a:r>
          </a:p>
        </p:txBody>
      </p:sp>
      <p:sp>
        <p:nvSpPr>
          <p:cNvPr id="39" name="ZoneTexte 38"/>
          <p:cNvSpPr txBox="1"/>
          <p:nvPr/>
        </p:nvSpPr>
        <p:spPr>
          <a:xfrm rot="521937">
            <a:off x="3120515" y="2945718"/>
            <a:ext cx="187743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 err="1" smtClean="0">
                <a:solidFill>
                  <a:schemeClr val="bg1"/>
                </a:solidFill>
              </a:rPr>
              <a:t>Fidelity-based</a:t>
            </a:r>
            <a:r>
              <a:rPr lang="fr-FR" sz="1100" b="1" dirty="0" smtClean="0">
                <a:solidFill>
                  <a:schemeClr val="bg1"/>
                </a:solidFill>
              </a:rPr>
              <a:t> extraction</a:t>
            </a:r>
          </a:p>
        </p:txBody>
      </p:sp>
      <p:pic>
        <p:nvPicPr>
          <p:cNvPr id="40" name="Image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434" y="1696661"/>
            <a:ext cx="200211" cy="200211"/>
          </a:xfrm>
          <a:prstGeom prst="rect">
            <a:avLst/>
          </a:prstGeom>
        </p:spPr>
      </p:pic>
      <p:pic>
        <p:nvPicPr>
          <p:cNvPr id="41" name="Image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236" y="3233891"/>
            <a:ext cx="204028" cy="204028"/>
          </a:xfrm>
          <a:prstGeom prst="rect">
            <a:avLst/>
          </a:prstGeom>
        </p:spPr>
      </p:pic>
      <p:sp>
        <p:nvSpPr>
          <p:cNvPr id="42" name="ZoneTexte 41"/>
          <p:cNvSpPr txBox="1"/>
          <p:nvPr/>
        </p:nvSpPr>
        <p:spPr>
          <a:xfrm>
            <a:off x="8190301" y="1818920"/>
            <a:ext cx="8563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 smtClean="0">
                <a:solidFill>
                  <a:schemeClr val="bg1"/>
                </a:solidFill>
              </a:rPr>
              <a:t>Woman</a:t>
            </a:r>
            <a:endParaRPr lang="fr-FR" sz="1400" b="1" dirty="0" smtClean="0">
              <a:solidFill>
                <a:schemeClr val="bg1"/>
              </a:solidFill>
            </a:endParaRPr>
          </a:p>
        </p:txBody>
      </p:sp>
      <p:cxnSp>
        <p:nvCxnSpPr>
          <p:cNvPr id="43" name="Connecteur droit avec flèche 42"/>
          <p:cNvCxnSpPr/>
          <p:nvPr/>
        </p:nvCxnSpPr>
        <p:spPr>
          <a:xfrm flipH="1">
            <a:off x="1928508" y="1746558"/>
            <a:ext cx="4357539" cy="592618"/>
          </a:xfrm>
          <a:prstGeom prst="straightConnector1">
            <a:avLst/>
          </a:prstGeom>
          <a:ln w="9525" cmpd="sng">
            <a:solidFill>
              <a:srgbClr val="FF0000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ZoneTexte 43"/>
          <p:cNvSpPr txBox="1"/>
          <p:nvPr/>
        </p:nvSpPr>
        <p:spPr>
          <a:xfrm rot="21165370">
            <a:off x="3788922" y="1810698"/>
            <a:ext cx="63671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 smtClean="0">
                <a:solidFill>
                  <a:srgbClr val="FF0000"/>
                </a:solidFill>
              </a:rPr>
              <a:t>Attack</a:t>
            </a:r>
          </a:p>
        </p:txBody>
      </p:sp>
      <p:pic>
        <p:nvPicPr>
          <p:cNvPr id="45" name="Image 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19" y="2232122"/>
            <a:ext cx="200211" cy="200211"/>
          </a:xfrm>
          <a:prstGeom prst="rect">
            <a:avLst/>
          </a:prstGeom>
        </p:spPr>
      </p:pic>
      <p:sp>
        <p:nvSpPr>
          <p:cNvPr id="46" name="Multiplication 45"/>
          <p:cNvSpPr/>
          <p:nvPr/>
        </p:nvSpPr>
        <p:spPr>
          <a:xfrm>
            <a:off x="6801991" y="1515490"/>
            <a:ext cx="878491" cy="903613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47" name="ZoneTexte 46"/>
          <p:cNvSpPr txBox="1"/>
          <p:nvPr/>
        </p:nvSpPr>
        <p:spPr>
          <a:xfrm>
            <a:off x="8190301" y="3188274"/>
            <a:ext cx="8563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 smtClean="0">
                <a:solidFill>
                  <a:schemeClr val="bg1"/>
                </a:solidFill>
              </a:rPr>
              <a:t>Woman</a:t>
            </a:r>
            <a:endParaRPr lang="fr-FR" sz="1400" b="1" dirty="0" smtClean="0">
              <a:solidFill>
                <a:schemeClr val="bg1"/>
              </a:solidFill>
            </a:endParaRPr>
          </a:p>
        </p:txBody>
      </p:sp>
      <p:sp>
        <p:nvSpPr>
          <p:cNvPr id="49" name="ZoneTexte 48"/>
          <p:cNvSpPr txBox="1"/>
          <p:nvPr/>
        </p:nvSpPr>
        <p:spPr>
          <a:xfrm rot="525943">
            <a:off x="3642266" y="3167859"/>
            <a:ext cx="63671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 smtClean="0">
                <a:solidFill>
                  <a:srgbClr val="FF0000"/>
                </a:solidFill>
              </a:rPr>
              <a:t>Attack</a:t>
            </a:r>
          </a:p>
        </p:txBody>
      </p:sp>
      <p:cxnSp>
        <p:nvCxnSpPr>
          <p:cNvPr id="50" name="Connecteur droit avec flèche 49"/>
          <p:cNvCxnSpPr/>
          <p:nvPr/>
        </p:nvCxnSpPr>
        <p:spPr>
          <a:xfrm flipH="1" flipV="1">
            <a:off x="1893575" y="2832377"/>
            <a:ext cx="4357539" cy="763442"/>
          </a:xfrm>
          <a:prstGeom prst="straightConnector1">
            <a:avLst/>
          </a:prstGeom>
          <a:ln w="9525" cmpd="sng">
            <a:solidFill>
              <a:srgbClr val="FF0000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" name="Image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28" y="2432333"/>
            <a:ext cx="204028" cy="204028"/>
          </a:xfrm>
          <a:prstGeom prst="rect">
            <a:avLst/>
          </a:prstGeom>
        </p:spPr>
      </p:pic>
      <p:sp>
        <p:nvSpPr>
          <p:cNvPr id="52" name="ZoneTexte 51"/>
          <p:cNvSpPr txBox="1"/>
          <p:nvPr/>
        </p:nvSpPr>
        <p:spPr>
          <a:xfrm>
            <a:off x="1008613" y="3117009"/>
            <a:ext cx="8563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 smtClean="0">
                <a:solidFill>
                  <a:schemeClr val="bg1"/>
                </a:solidFill>
              </a:rPr>
              <a:t>Woman</a:t>
            </a:r>
            <a:endParaRPr lang="fr-FR" sz="1400" b="1" dirty="0" smtClean="0">
              <a:solidFill>
                <a:schemeClr val="bg1"/>
              </a:solidFill>
            </a:endParaRPr>
          </a:p>
        </p:txBody>
      </p:sp>
      <p:pic>
        <p:nvPicPr>
          <p:cNvPr id="53" name="Image 5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568" y="3011807"/>
            <a:ext cx="681336" cy="655174"/>
          </a:xfrm>
          <a:prstGeom prst="rect">
            <a:avLst/>
          </a:prstGeom>
        </p:spPr>
      </p:pic>
      <p:sp>
        <p:nvSpPr>
          <p:cNvPr id="33" name="Rectangle à coins arrondis 32"/>
          <p:cNvSpPr/>
          <p:nvPr/>
        </p:nvSpPr>
        <p:spPr>
          <a:xfrm>
            <a:off x="820459" y="4148680"/>
            <a:ext cx="7566796" cy="41179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35" name="Rectangle 34"/>
          <p:cNvSpPr/>
          <p:nvPr/>
        </p:nvSpPr>
        <p:spPr>
          <a:xfrm>
            <a:off x="511776" y="4135623"/>
            <a:ext cx="81846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The fidelity-based extraction is beneficial to mount higher-level </a:t>
            </a:r>
            <a:r>
              <a:rPr lang="en-US" sz="1200" b="1" dirty="0" smtClean="0">
                <a:solidFill>
                  <a:srgbClr val="FF0000"/>
                </a:solidFill>
              </a:rPr>
              <a:t>attacks against </a:t>
            </a:r>
            <a:r>
              <a:rPr lang="en-US" sz="1200" b="1" dirty="0">
                <a:solidFill>
                  <a:srgbClr val="FF0000"/>
                </a:solidFill>
              </a:rPr>
              <a:t>it, e.g., generation of adversarial examples in a </a:t>
            </a:r>
            <a:r>
              <a:rPr lang="en-US" sz="1200" b="1" dirty="0" smtClean="0">
                <a:solidFill>
                  <a:srgbClr val="FF0000"/>
                </a:solidFill>
              </a:rPr>
              <a:t>white-box scenario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712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6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34" grpId="0"/>
      <p:bldP spid="34" grpId="1"/>
      <p:bldP spid="34" grpId="2"/>
      <p:bldP spid="34" grpId="3"/>
      <p:bldP spid="37" grpId="0"/>
      <p:bldP spid="37" grpId="1"/>
      <p:bldP spid="38" grpId="0"/>
      <p:bldP spid="39" grpId="0"/>
      <p:bldP spid="42" grpId="0"/>
      <p:bldP spid="44" grpId="0"/>
      <p:bldP spid="46" grpId="0" animBg="1"/>
      <p:bldP spid="46" grpId="1" animBg="1"/>
      <p:bldP spid="47" grpId="0"/>
      <p:bldP spid="49" grpId="0"/>
      <p:bldP spid="52" grpId="0"/>
      <p:bldP spid="33" grpId="0" animBg="1"/>
      <p:bldP spid="33" grpId="1" animBg="1"/>
      <p:bldP spid="35" grpId="0"/>
      <p:bldP spid="35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662473" y="4226023"/>
            <a:ext cx="59136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b="1" dirty="0" err="1" smtClean="0">
                <a:solidFill>
                  <a:srgbClr val="33FF00"/>
                </a:solidFill>
              </a:rPr>
              <a:t>Average</a:t>
            </a:r>
            <a:r>
              <a:rPr lang="fr-FR" sz="1200" b="1" dirty="0" smtClean="0">
                <a:solidFill>
                  <a:srgbClr val="33FF00"/>
                </a:solidFill>
              </a:rPr>
              <a:t> </a:t>
            </a:r>
            <a:r>
              <a:rPr lang="fr-FR" sz="1200" b="1" dirty="0" err="1">
                <a:solidFill>
                  <a:srgbClr val="33FF00"/>
                </a:solidFill>
              </a:rPr>
              <a:t>S</a:t>
            </a:r>
            <a:r>
              <a:rPr lang="fr-FR" sz="1200" b="1" dirty="0" err="1" smtClean="0">
                <a:solidFill>
                  <a:srgbClr val="33FF00"/>
                </a:solidFill>
              </a:rPr>
              <a:t>uccess</a:t>
            </a:r>
            <a:r>
              <a:rPr lang="fr-FR" sz="1200" b="1" dirty="0" smtClean="0">
                <a:solidFill>
                  <a:srgbClr val="33FF00"/>
                </a:solidFill>
              </a:rPr>
              <a:t> Rate of </a:t>
            </a:r>
            <a:r>
              <a:rPr lang="fr-FR" sz="1200" b="1" dirty="0" err="1" smtClean="0">
                <a:solidFill>
                  <a:srgbClr val="33FF00"/>
                </a:solidFill>
              </a:rPr>
              <a:t>retrieving</a:t>
            </a:r>
            <a:r>
              <a:rPr lang="fr-FR" sz="1200" b="1" dirty="0" smtClean="0">
                <a:solidFill>
                  <a:srgbClr val="33FF00"/>
                </a:solidFill>
              </a:rPr>
              <a:t> </a:t>
            </a:r>
            <a:r>
              <a:rPr lang="fr-FR" sz="1200" b="1" dirty="0" err="1" smtClean="0">
                <a:solidFill>
                  <a:srgbClr val="33FF00"/>
                </a:solidFill>
              </a:rPr>
              <a:t>each</a:t>
            </a:r>
            <a:r>
              <a:rPr lang="fr-FR" sz="1200" b="1" dirty="0" smtClean="0">
                <a:solidFill>
                  <a:srgbClr val="33FF00"/>
                </a:solidFill>
              </a:rPr>
              <a:t> </a:t>
            </a:r>
            <a:r>
              <a:rPr lang="fr-FR" sz="1200" b="1" dirty="0" err="1" smtClean="0">
                <a:solidFill>
                  <a:srgbClr val="33FF00"/>
                </a:solidFill>
              </a:rPr>
              <a:t>neuron</a:t>
            </a:r>
            <a:r>
              <a:rPr lang="fr-FR" sz="1200" b="1" dirty="0" smtClean="0">
                <a:solidFill>
                  <a:srgbClr val="33FF00"/>
                </a:solidFill>
              </a:rPr>
              <a:t> state in 1 trace (</a:t>
            </a:r>
            <a:r>
              <a:rPr lang="fr-FR" sz="1200" b="1" dirty="0" err="1" smtClean="0">
                <a:solidFill>
                  <a:srgbClr val="33FF00"/>
                </a:solidFill>
              </a:rPr>
              <a:t>using</a:t>
            </a:r>
            <a:r>
              <a:rPr lang="fr-FR" sz="1200" b="1" dirty="0" smtClean="0">
                <a:solidFill>
                  <a:srgbClr val="33FF00"/>
                </a:solidFill>
              </a:rPr>
              <a:t> K-</a:t>
            </a:r>
            <a:r>
              <a:rPr lang="fr-FR" sz="1200" b="1" dirty="0" err="1" smtClean="0">
                <a:solidFill>
                  <a:srgbClr val="33FF00"/>
                </a:solidFill>
              </a:rPr>
              <a:t>means</a:t>
            </a:r>
            <a:r>
              <a:rPr lang="fr-FR" sz="1200" b="1" dirty="0" smtClean="0">
                <a:solidFill>
                  <a:srgbClr val="33FF00"/>
                </a:solidFill>
              </a:rPr>
              <a:t>): 86,3%</a:t>
            </a:r>
            <a:endParaRPr lang="en-US" sz="1200" b="1" dirty="0">
              <a:solidFill>
                <a:srgbClr val="33FF00"/>
              </a:solidFill>
            </a:endParaRPr>
          </a:p>
        </p:txBody>
      </p:sp>
      <p:sp>
        <p:nvSpPr>
          <p:cNvPr id="3" name="Rectangle à coins arrondis 2"/>
          <p:cNvSpPr/>
          <p:nvPr/>
        </p:nvSpPr>
        <p:spPr>
          <a:xfrm>
            <a:off x="591207" y="1078295"/>
            <a:ext cx="7606862" cy="3119153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276999"/>
          </a:xfrm>
        </p:spPr>
        <p:txBody>
          <a:bodyPr/>
          <a:lstStyle/>
          <a:p>
            <a:r>
              <a:rPr lang="fr-FR" sz="2000" dirty="0" err="1"/>
              <a:t>Fidelity-based</a:t>
            </a:r>
            <a:r>
              <a:rPr lang="fr-FR" sz="2000" dirty="0"/>
              <a:t> extraction </a:t>
            </a:r>
            <a:r>
              <a:rPr lang="fr-FR" sz="2000" dirty="0" err="1"/>
              <a:t>attack</a:t>
            </a:r>
            <a:endParaRPr lang="fr-FR" sz="2000" dirty="0"/>
          </a:p>
        </p:txBody>
      </p:sp>
      <p:sp>
        <p:nvSpPr>
          <p:cNvPr id="25" name="ZoneTexte 24"/>
          <p:cNvSpPr txBox="1"/>
          <p:nvPr/>
        </p:nvSpPr>
        <p:spPr>
          <a:xfrm>
            <a:off x="4466" y="718006"/>
            <a:ext cx="9139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FR" sz="1400" b="1" dirty="0" err="1" smtClean="0">
                <a:solidFill>
                  <a:schemeClr val="bg1"/>
                </a:solidFill>
              </a:rPr>
              <a:t>Example</a:t>
            </a:r>
            <a:r>
              <a:rPr lang="fr-FR" sz="1400" b="1" dirty="0" smtClean="0">
                <a:solidFill>
                  <a:schemeClr val="bg1"/>
                </a:solidFill>
              </a:rPr>
              <a:t> of SNR </a:t>
            </a:r>
            <a:r>
              <a:rPr lang="fr-FR" sz="1400" b="1" dirty="0" err="1" smtClean="0">
                <a:solidFill>
                  <a:schemeClr val="bg1"/>
                </a:solidFill>
              </a:rPr>
              <a:t>obtained</a:t>
            </a:r>
            <a:r>
              <a:rPr lang="fr-FR" sz="1400" b="1" dirty="0" smtClean="0">
                <a:solidFill>
                  <a:schemeClr val="bg1"/>
                </a:solidFill>
              </a:rPr>
              <a:t> on a MLP </a:t>
            </a:r>
            <a:r>
              <a:rPr lang="fr-FR" sz="1400" b="1" dirty="0" err="1" smtClean="0">
                <a:solidFill>
                  <a:schemeClr val="bg1"/>
                </a:solidFill>
              </a:rPr>
              <a:t>with</a:t>
            </a:r>
            <a:r>
              <a:rPr lang="fr-FR" sz="1400" b="1" dirty="0" smtClean="0">
                <a:solidFill>
                  <a:schemeClr val="bg1"/>
                </a:solidFill>
              </a:rPr>
              <a:t> 15 </a:t>
            </a:r>
            <a:r>
              <a:rPr lang="fr-FR" sz="1400" b="1" dirty="0" err="1" smtClean="0">
                <a:solidFill>
                  <a:schemeClr val="bg1"/>
                </a:solidFill>
              </a:rPr>
              <a:t>neurons</a:t>
            </a:r>
            <a:endParaRPr lang="fr-FR" sz="1400" b="1" dirty="0" smtClean="0">
              <a:solidFill>
                <a:schemeClr val="bg1"/>
              </a:solidFill>
            </a:endParaRPr>
          </a:p>
        </p:txBody>
      </p:sp>
      <p:pic>
        <p:nvPicPr>
          <p:cNvPr id="7" name="Espace réservé du contenu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972" y="992744"/>
            <a:ext cx="9091220" cy="3204704"/>
          </a:xfrm>
          <a:prstGeom prst="rect">
            <a:avLst/>
          </a:prstGeom>
        </p:spPr>
      </p:pic>
      <p:sp>
        <p:nvSpPr>
          <p:cNvPr id="5" name="Rectangle à coins arrondis 4"/>
          <p:cNvSpPr/>
          <p:nvPr/>
        </p:nvSpPr>
        <p:spPr>
          <a:xfrm>
            <a:off x="3499945" y="1157691"/>
            <a:ext cx="1891862" cy="212835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10" name="Rectangle à coins arrondis 9"/>
          <p:cNvSpPr/>
          <p:nvPr/>
        </p:nvSpPr>
        <p:spPr>
          <a:xfrm>
            <a:off x="3507228" y="3972542"/>
            <a:ext cx="1891862" cy="212835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000" b="1" dirty="0" smtClean="0">
                <a:solidFill>
                  <a:schemeClr val="accent4"/>
                </a:solidFill>
              </a:rPr>
              <a:t>Time </a:t>
            </a:r>
            <a:r>
              <a:rPr lang="fr-FR" sz="1000" b="1" dirty="0" err="1" smtClean="0">
                <a:solidFill>
                  <a:schemeClr val="accent4"/>
                </a:solidFill>
              </a:rPr>
              <a:t>samples</a:t>
            </a:r>
            <a:endParaRPr lang="fr-FR" sz="1000" b="1" dirty="0">
              <a:solidFill>
                <a:schemeClr val="accent4"/>
              </a:solidFill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1702852" y="4251183"/>
            <a:ext cx="5825332" cy="436505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257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553998"/>
          </a:xfrm>
        </p:spPr>
        <p:txBody>
          <a:bodyPr/>
          <a:lstStyle/>
          <a:p>
            <a:r>
              <a:rPr lang="fr-FR" sz="2000" dirty="0" err="1"/>
              <a:t>Fidelity-based</a:t>
            </a:r>
            <a:r>
              <a:rPr lang="fr-FR" sz="2000" dirty="0"/>
              <a:t> extraction </a:t>
            </a:r>
            <a:r>
              <a:rPr lang="fr-FR" sz="2000" dirty="0" err="1" smtClean="0"/>
              <a:t>attack</a:t>
            </a: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/>
              <a:t>(for </a:t>
            </a:r>
            <a:r>
              <a:rPr lang="fr-FR" sz="2000" dirty="0" err="1"/>
              <a:t>regression</a:t>
            </a:r>
            <a:r>
              <a:rPr lang="fr-FR" sz="2000" dirty="0"/>
              <a:t> </a:t>
            </a:r>
            <a:r>
              <a:rPr lang="fr-FR" sz="2000" dirty="0" err="1"/>
              <a:t>task</a:t>
            </a:r>
            <a:r>
              <a:rPr lang="fr-FR" sz="2000" dirty="0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/>
              <p:cNvSpPr txBox="1"/>
              <p:nvPr/>
            </p:nvSpPr>
            <p:spPr>
              <a:xfrm>
                <a:off x="4465" y="1001787"/>
                <a:ext cx="9044941" cy="7718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1"/>
                <a:r>
                  <a:rPr lang="fr-FR" sz="1400" b="1" dirty="0" smtClean="0">
                    <a:solidFill>
                      <a:schemeClr val="bg1"/>
                    </a:solidFill>
                  </a:rPr>
                  <a:t>How </a:t>
                </a:r>
                <a:r>
                  <a:rPr lang="fr-FR" sz="1400" b="1" dirty="0" err="1" smtClean="0">
                    <a:solidFill>
                      <a:schemeClr val="bg1"/>
                    </a:solidFill>
                  </a:rPr>
                  <a:t>assessing</a:t>
                </a:r>
                <a:r>
                  <a:rPr lang="fr-FR" sz="1400" b="1" dirty="0" smtClean="0">
                    <a:solidFill>
                      <a:schemeClr val="bg1"/>
                    </a:solidFill>
                  </a:rPr>
                  <a:t> the </a:t>
                </a:r>
                <a:r>
                  <a:rPr lang="fr-FR" sz="1400" b="1" dirty="0" err="1" smtClean="0">
                    <a:solidFill>
                      <a:schemeClr val="bg1"/>
                    </a:solidFill>
                  </a:rPr>
                  <a:t>efficiency</a:t>
                </a:r>
                <a:r>
                  <a:rPr lang="fr-FR" sz="1400" b="1" dirty="0" smtClean="0">
                    <a:solidFill>
                      <a:schemeClr val="bg1"/>
                    </a:solidFill>
                  </a:rPr>
                  <a:t> of </a:t>
                </a:r>
                <a:r>
                  <a:rPr lang="fr-FR" sz="1400" b="1" dirty="0" err="1" smtClean="0">
                    <a:solidFill>
                      <a:schemeClr val="bg1"/>
                    </a:solidFill>
                  </a:rPr>
                  <a:t>fidelity-based</a:t>
                </a:r>
                <a:r>
                  <a:rPr lang="fr-FR" sz="1400" b="1" dirty="0" smtClean="0">
                    <a:solidFill>
                      <a:schemeClr val="bg1"/>
                    </a:solidFill>
                  </a:rPr>
                  <a:t> extraction </a:t>
                </a:r>
                <a:r>
                  <a:rPr lang="fr-FR" sz="1400" b="1" dirty="0" err="1" smtClean="0">
                    <a:solidFill>
                      <a:schemeClr val="bg1"/>
                    </a:solidFill>
                  </a:rPr>
                  <a:t>attacks</a:t>
                </a:r>
                <a:r>
                  <a:rPr lang="fr-FR" sz="1400" b="1" dirty="0" smtClean="0">
                    <a:solidFill>
                      <a:schemeClr val="bg1"/>
                    </a:solidFill>
                  </a:rPr>
                  <a:t> (for </a:t>
                </a:r>
                <a:r>
                  <a:rPr lang="fr-FR" sz="1400" b="1" dirty="0" err="1" smtClean="0">
                    <a:solidFill>
                      <a:schemeClr val="bg1"/>
                    </a:solidFill>
                  </a:rPr>
                  <a:t>regression</a:t>
                </a:r>
                <a:r>
                  <a:rPr lang="fr-FR" sz="1400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fr-FR" sz="1400" b="1" dirty="0" err="1" smtClean="0">
                    <a:solidFill>
                      <a:schemeClr val="bg1"/>
                    </a:solidFill>
                  </a:rPr>
                  <a:t>task</a:t>
                </a:r>
                <a:r>
                  <a:rPr lang="fr-FR" sz="1400" b="1" dirty="0" smtClean="0">
                    <a:solidFill>
                      <a:schemeClr val="bg1"/>
                    </a:solidFill>
                  </a:rPr>
                  <a:t>)?</a:t>
                </a:r>
              </a:p>
              <a:p>
                <a:pPr lvl="1"/>
                <a:r>
                  <a:rPr lang="fr-FR" sz="1200" dirty="0" smtClean="0">
                    <a:solidFill>
                      <a:schemeClr val="bg1"/>
                    </a:solidFill>
                  </a:rPr>
                  <a:t>1) </a:t>
                </a:r>
                <a:r>
                  <a:rPr lang="fr-FR" sz="1200" dirty="0" err="1" smtClean="0">
                    <a:solidFill>
                      <a:schemeClr val="bg1"/>
                    </a:solidFill>
                  </a:rPr>
                  <a:t>Number</a:t>
                </a:r>
                <a:r>
                  <a:rPr lang="fr-FR" sz="1200" dirty="0" smtClean="0">
                    <a:solidFill>
                      <a:schemeClr val="bg1"/>
                    </a:solidFill>
                  </a:rPr>
                  <a:t> of </a:t>
                </a:r>
                <a:r>
                  <a:rPr lang="fr-FR" sz="1200" dirty="0" err="1" smtClean="0">
                    <a:solidFill>
                      <a:schemeClr val="bg1"/>
                    </a:solidFill>
                  </a:rPr>
                  <a:t>queries</a:t>
                </a:r>
                <a:r>
                  <a:rPr lang="fr-FR" sz="1200" dirty="0" smtClean="0">
                    <a:solidFill>
                      <a:schemeClr val="bg1"/>
                    </a:solidFill>
                  </a:rPr>
                  <a:t> </a:t>
                </a:r>
                <a:r>
                  <a:rPr lang="fr-FR" sz="1200" dirty="0" err="1" smtClean="0">
                    <a:solidFill>
                      <a:schemeClr val="bg1"/>
                    </a:solidFill>
                  </a:rPr>
                  <a:t>required</a:t>
                </a:r>
                <a:r>
                  <a:rPr lang="fr-FR" sz="1200" dirty="0" smtClean="0">
                    <a:solidFill>
                      <a:schemeClr val="bg1"/>
                    </a:solidFill>
                  </a:rPr>
                  <a:t> to </a:t>
                </a:r>
                <a:r>
                  <a:rPr lang="fr-FR" sz="1200" dirty="0" err="1" smtClean="0">
                    <a:solidFill>
                      <a:schemeClr val="bg1"/>
                    </a:solidFill>
                  </a:rPr>
                  <a:t>extract</a:t>
                </a:r>
                <a:r>
                  <a:rPr lang="fr-FR" sz="1200" dirty="0" smtClean="0">
                    <a:solidFill>
                      <a:schemeClr val="bg1"/>
                    </a:solidFill>
                  </a:rPr>
                  <a:t> all the </a:t>
                </a:r>
                <a:r>
                  <a:rPr lang="fr-FR" sz="1200" dirty="0" err="1" smtClean="0">
                    <a:solidFill>
                      <a:schemeClr val="bg1"/>
                    </a:solidFill>
                  </a:rPr>
                  <a:t>neurons</a:t>
                </a:r>
                <a:endParaRPr lang="fr-FR" sz="1200" dirty="0" smtClean="0">
                  <a:solidFill>
                    <a:schemeClr val="bg1"/>
                  </a:solidFill>
                </a:endParaRPr>
              </a:p>
              <a:p>
                <a:pPr lvl="1"/>
                <a:r>
                  <a:rPr lang="fr-FR" sz="1200" dirty="0" smtClean="0">
                    <a:solidFill>
                      <a:schemeClr val="bg1"/>
                    </a:solidFill>
                  </a:rPr>
                  <a:t>2) </a:t>
                </a:r>
                <a:r>
                  <a:rPr lang="fr-FR" sz="1200" dirty="0" err="1" smtClean="0">
                    <a:solidFill>
                      <a:schemeClr val="bg1"/>
                    </a:solidFill>
                  </a:rPr>
                  <a:t>Weight</a:t>
                </a:r>
                <a:r>
                  <a:rPr lang="fr-FR" sz="1200" dirty="0" smtClean="0">
                    <a:solidFill>
                      <a:schemeClr val="bg1"/>
                    </a:solidFill>
                  </a:rPr>
                  <a:t> </a:t>
                </a:r>
                <a:r>
                  <a:rPr lang="fr-FR" sz="1200" dirty="0" err="1" smtClean="0">
                    <a:solidFill>
                      <a:schemeClr val="bg1"/>
                    </a:solidFill>
                  </a:rPr>
                  <a:t>difference</a:t>
                </a:r>
                <a:r>
                  <a:rPr lang="fr-FR" sz="1200" dirty="0" smtClean="0">
                    <a:solidFill>
                      <a:schemeClr val="bg1"/>
                    </a:solidFill>
                  </a:rPr>
                  <a:t> =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fr-FR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fr-FR" sz="12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max</m:t>
                        </m:r>
                      </m:e>
                      <m:lim>
                        <m:r>
                          <a:rPr lang="fr-FR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fr-FR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fr-FR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lim>
                    </m:limLow>
                    <m:r>
                      <a:rPr lang="fr-FR" sz="12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fr-FR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fr-FR" sz="1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fr-FR" sz="12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sz="12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fr-FR" sz="12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fr-FR" sz="12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fr-FR" sz="12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  <m:sup>
                                <m:r>
                                  <a:rPr lang="fr-FR" sz="12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p>
                            </m:sSubSup>
                            <m:r>
                              <a:rPr lang="fr-FR" sz="1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 −</m:t>
                            </m:r>
                            <m:sSubSup>
                              <m:sSubSupPr>
                                <m:ctrlPr>
                                  <a:rPr lang="fr-FR" sz="1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fr-FR" sz="1200" i="1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fr-FR" sz="1200" b="0" i="1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fr-FR" sz="1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fr-FR" sz="1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fr-FR" sz="1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  <m:sup>
                                <m:r>
                                  <a:rPr lang="fr-FR" sz="1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p>
                            </m:sSubSup>
                          </m:e>
                        </m:d>
                      </m:e>
                      <m:sub>
                        <m:r>
                          <a:rPr lang="fr-FR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fr-FR" sz="1400" dirty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ZoneTexte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5" y="1001787"/>
                <a:ext cx="9044941" cy="771878"/>
              </a:xfrm>
              <a:prstGeom prst="rect">
                <a:avLst/>
              </a:prstGeom>
              <a:blipFill>
                <a:blip r:embed="rId2"/>
                <a:stretch>
                  <a:fillRect t="-787" b="-78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leau 1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3274627"/>
                  </p:ext>
                </p:extLst>
              </p:nvPr>
            </p:nvGraphicFramePr>
            <p:xfrm>
              <a:off x="989230" y="2152543"/>
              <a:ext cx="7229752" cy="1800924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1507726">
                      <a:extLst>
                        <a:ext uri="{9D8B030D-6E8A-4147-A177-3AD203B41FA5}">
                          <a16:colId xmlns:a16="http://schemas.microsoft.com/office/drawing/2014/main" val="2899091231"/>
                        </a:ext>
                      </a:extLst>
                    </a:gridCol>
                    <a:gridCol w="1319796">
                      <a:extLst>
                        <a:ext uri="{9D8B030D-6E8A-4147-A177-3AD203B41FA5}">
                          <a16:colId xmlns:a16="http://schemas.microsoft.com/office/drawing/2014/main" val="1207825550"/>
                        </a:ext>
                      </a:extLst>
                    </a:gridCol>
                    <a:gridCol w="2088035">
                      <a:extLst>
                        <a:ext uri="{9D8B030D-6E8A-4147-A177-3AD203B41FA5}">
                          <a16:colId xmlns:a16="http://schemas.microsoft.com/office/drawing/2014/main" val="3346262560"/>
                        </a:ext>
                      </a:extLst>
                    </a:gridCol>
                    <a:gridCol w="2314195">
                      <a:extLst>
                        <a:ext uri="{9D8B030D-6E8A-4147-A177-3AD203B41FA5}">
                          <a16:colId xmlns:a16="http://schemas.microsoft.com/office/drawing/2014/main" val="945643174"/>
                        </a:ext>
                      </a:extLst>
                    </a:gridCol>
                  </a:tblGrid>
                  <a:tr h="19563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dirty="0" smtClean="0"/>
                            <a:t>Architecture</a:t>
                          </a:r>
                        </a:p>
                        <a:p>
                          <a:pPr algn="ctr"/>
                          <a:r>
                            <a:rPr lang="fr-FR" sz="1050" dirty="0" smtClean="0"/>
                            <a:t>(</a:t>
                          </a:r>
                          <a:r>
                            <a:rPr lang="fr-FR" sz="1050" dirty="0" err="1" smtClean="0"/>
                            <a:t>Regression</a:t>
                          </a:r>
                          <a:r>
                            <a:rPr lang="fr-FR" sz="1050" dirty="0" smtClean="0"/>
                            <a:t>) </a:t>
                          </a:r>
                          <a:endParaRPr lang="fr-FR" sz="105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dirty="0" smtClean="0"/>
                            <a:t>Nb of</a:t>
                          </a:r>
                          <a:r>
                            <a:rPr lang="fr-FR" sz="1050" baseline="0" dirty="0" smtClean="0"/>
                            <a:t> </a:t>
                          </a:r>
                          <a:r>
                            <a:rPr lang="fr-FR" sz="1050" baseline="0" dirty="0" err="1" smtClean="0"/>
                            <a:t>parameters</a:t>
                          </a:r>
                          <a:endParaRPr lang="fr-FR" sz="105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dirty="0" smtClean="0"/>
                            <a:t>Nb of </a:t>
                          </a:r>
                          <a:r>
                            <a:rPr lang="fr-FR" sz="1050" dirty="0" err="1" smtClean="0"/>
                            <a:t>queries</a:t>
                          </a:r>
                          <a:r>
                            <a:rPr lang="fr-FR" sz="1050" dirty="0" smtClean="0"/>
                            <a:t> </a:t>
                          </a:r>
                          <a:endParaRPr lang="fr-FR" sz="105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dirty="0" err="1" smtClean="0"/>
                            <a:t>Weight</a:t>
                          </a:r>
                          <a:r>
                            <a:rPr lang="fr-FR" sz="1050" baseline="0" dirty="0" smtClean="0"/>
                            <a:t> </a:t>
                          </a:r>
                          <a:r>
                            <a:rPr lang="fr-FR" sz="1050" baseline="0" dirty="0" err="1" smtClean="0"/>
                            <a:t>diff</a:t>
                          </a:r>
                          <a:r>
                            <a:rPr lang="fr-FR" sz="1050" baseline="0" dirty="0" smtClean="0"/>
                            <a:t>.</a:t>
                          </a:r>
                          <a:endParaRPr lang="fr-FR" sz="105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76454082"/>
                      </a:ext>
                    </a:extLst>
                  </a:tr>
                  <a:tr h="22259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dirty="0" smtClean="0"/>
                            <a:t>784-128-1</a:t>
                          </a:r>
                          <a:endParaRPr lang="fr-FR" sz="105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dirty="0" smtClean="0"/>
                            <a:t>100,480</a:t>
                          </a:r>
                          <a:endParaRPr lang="fr-FR" sz="105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fr-FR" sz="1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20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  <m:sup>
                                    <m:r>
                                      <a:rPr lang="fr-FR" sz="1200" smtClean="0">
                                        <a:latin typeface="Cambria Math" panose="02040503050406030204" pitchFamily="18" charset="0"/>
                                      </a:rPr>
                                      <m:t>22.6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FR" sz="1200" dirty="0" smtClean="0"/>
                        </a:p>
                        <a:p>
                          <a:pPr algn="ctr"/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fr-FR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200" smtClean="0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e>
                                <m:sup>
                                  <m:r>
                                    <a:rPr lang="fr-FR" sz="1200" smtClean="0">
                                      <a:latin typeface="Cambria Math" panose="02040503050406030204" pitchFamily="18" charset="0"/>
                                    </a:rPr>
                                    <m:t>𝟐𝟏</m:t>
                                  </m:r>
                                  <m:r>
                                    <a:rPr lang="fr-FR" sz="1200" smtClean="0"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fr-FR" sz="1200" smtClean="0">
                                      <a:latin typeface="Cambria Math" panose="02040503050406030204" pitchFamily="18" charset="0"/>
                                    </a:rPr>
                                    <m:t>𝟓</m:t>
                                  </m:r>
                                </m:sup>
                              </m:sSup>
                            </m:oMath>
                          </a14:m>
                          <a:r>
                            <a:rPr lang="fr-FR" sz="1200" dirty="0" smtClean="0"/>
                            <a:t> </a:t>
                          </a:r>
                          <a:r>
                            <a:rPr lang="fr-FR" sz="1200" dirty="0" err="1" smtClean="0"/>
                            <a:t>Carlini</a:t>
                          </a:r>
                          <a:r>
                            <a:rPr lang="fr-FR" sz="1200" dirty="0" smtClean="0"/>
                            <a:t> et al.</a:t>
                          </a:r>
                          <a:endParaRPr lang="fr-FR" sz="12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fr-FR" sz="1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200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e>
                                  <m:sup>
                                    <m:r>
                                      <a:rPr lang="fr-FR" sz="1200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fr-FR" sz="1200" smtClean="0">
                                        <a:latin typeface="Cambria Math" panose="02040503050406030204" pitchFamily="18" charset="0"/>
                                      </a:rPr>
                                      <m:t>𝟒𝟎</m:t>
                                    </m:r>
                                    <m:r>
                                      <a:rPr lang="fr-FR" sz="1200" smtClean="0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fr-FR" sz="1200" smtClean="0">
                                        <a:latin typeface="Cambria Math" panose="02040503050406030204" pitchFamily="18" charset="0"/>
                                      </a:rPr>
                                      <m:t>𝟖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FR" sz="1200" dirty="0" smtClean="0"/>
                        </a:p>
                        <a:p>
                          <a:pPr algn="ctr"/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fr-FR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20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fr-FR" sz="1200" smtClean="0">
                                      <a:latin typeface="Cambria Math" panose="02040503050406030204" pitchFamily="18" charset="0"/>
                                    </a:rPr>
                                    <m:t>−29.4</m:t>
                                  </m:r>
                                </m:sup>
                              </m:sSup>
                            </m:oMath>
                          </a14:m>
                          <a:r>
                            <a:rPr lang="fr-FR" sz="1200" dirty="0" smtClean="0"/>
                            <a:t> </a:t>
                          </a:r>
                          <a:r>
                            <a:rPr lang="fr-FR" sz="1200" dirty="0" err="1" smtClean="0"/>
                            <a:t>Carlini</a:t>
                          </a:r>
                          <a:r>
                            <a:rPr lang="fr-FR" sz="1200" dirty="0" smtClean="0"/>
                            <a:t> et al.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06240421"/>
                      </a:ext>
                    </a:extLst>
                  </a:tr>
                  <a:tr h="22259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dirty="0" smtClean="0"/>
                            <a:t>10-20-20-1</a:t>
                          </a:r>
                          <a:endParaRPr lang="fr-FR" sz="105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dirty="0" smtClean="0"/>
                            <a:t>620</a:t>
                          </a:r>
                          <a:endParaRPr lang="fr-FR" sz="105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fr-FR" sz="1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200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e>
                                  <m:sup>
                                    <m:r>
                                      <a:rPr lang="fr-FR" sz="1200" smtClean="0">
                                        <a:latin typeface="Cambria Math" panose="02040503050406030204" pitchFamily="18" charset="0"/>
                                      </a:rPr>
                                      <m:t>𝟏𝟓</m:t>
                                    </m:r>
                                    <m:r>
                                      <a:rPr lang="fr-FR" sz="1200" smtClean="0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fr-FR" sz="1200" smtClean="0">
                                        <a:latin typeface="Cambria Math" panose="02040503050406030204" pitchFamily="18" charset="0"/>
                                      </a:rPr>
                                      <m:t>𝟔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FR" sz="1200" dirty="0" smtClean="0"/>
                        </a:p>
                        <a:p>
                          <a:pPr algn="ctr"/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fr-FR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20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fr-FR" sz="1200" smtClean="0">
                                      <a:latin typeface="Cambria Math" panose="02040503050406030204" pitchFamily="18" charset="0"/>
                                    </a:rPr>
                                    <m:t>17.1</m:t>
                                  </m:r>
                                </m:sup>
                              </m:sSup>
                            </m:oMath>
                          </a14:m>
                          <a:r>
                            <a:rPr lang="fr-FR" sz="1200" dirty="0" smtClean="0"/>
                            <a:t> </a:t>
                          </a:r>
                          <a:r>
                            <a:rPr lang="fr-FR" sz="1200" dirty="0" err="1" smtClean="0"/>
                            <a:t>Carlini</a:t>
                          </a:r>
                          <a:r>
                            <a:rPr lang="fr-FR" sz="1200" dirty="0" smtClean="0"/>
                            <a:t> et al.</a:t>
                          </a:r>
                          <a:endParaRPr lang="fr-FR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fr-FR" sz="1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200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e>
                                  <m:sup>
                                    <m:r>
                                      <a:rPr lang="fr-FR" sz="1200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fr-FR" sz="1200" smtClean="0">
                                        <a:latin typeface="Cambria Math" panose="02040503050406030204" pitchFamily="18" charset="0"/>
                                      </a:rPr>
                                      <m:t>𝟒𝟔</m:t>
                                    </m:r>
                                    <m:r>
                                      <a:rPr lang="fr-FR" sz="1200" smtClean="0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fr-FR" sz="1200" smtClean="0">
                                        <a:latin typeface="Cambria Math" panose="02040503050406030204" pitchFamily="18" charset="0"/>
                                      </a:rPr>
                                      <m:t>𝟓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FR" sz="1200" dirty="0" smtClean="0"/>
                        </a:p>
                        <a:p>
                          <a:pPr algn="ctr"/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fr-FR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20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fr-FR" sz="1200" smtClean="0">
                                      <a:latin typeface="Cambria Math" panose="02040503050406030204" pitchFamily="18" charset="0"/>
                                    </a:rPr>
                                    <m:t>−37</m:t>
                                  </m:r>
                                </m:sup>
                              </m:sSup>
                            </m:oMath>
                          </a14:m>
                          <a:r>
                            <a:rPr lang="fr-FR" sz="1200" dirty="0" smtClean="0"/>
                            <a:t> </a:t>
                          </a:r>
                          <a:r>
                            <a:rPr lang="fr-FR" sz="1200" dirty="0" err="1" smtClean="0"/>
                            <a:t>Carlini</a:t>
                          </a:r>
                          <a:r>
                            <a:rPr lang="fr-FR" sz="1200" dirty="0" smtClean="0"/>
                            <a:t> et al.</a:t>
                          </a:r>
                          <a:endParaRPr lang="fr-FR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99889006"/>
                      </a:ext>
                    </a:extLst>
                  </a:tr>
                  <a:tr h="22129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dirty="0" smtClean="0"/>
                            <a:t>40-20-10-10-1</a:t>
                          </a:r>
                          <a:endParaRPr lang="fr-FR" sz="105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dirty="0" smtClean="0"/>
                            <a:t>1,110</a:t>
                          </a:r>
                          <a:endParaRPr lang="fr-FR" sz="105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fr-FR" sz="1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200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e>
                                  <m:sup>
                                    <m:r>
                                      <a:rPr lang="fr-FR" sz="1200" smtClean="0">
                                        <a:latin typeface="Cambria Math" panose="02040503050406030204" pitchFamily="18" charset="0"/>
                                      </a:rPr>
                                      <m:t>𝟏𝟔</m:t>
                                    </m:r>
                                    <m:r>
                                      <a:rPr lang="fr-FR" sz="1200" smtClean="0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fr-FR" sz="1200" smtClean="0">
                                        <a:latin typeface="Cambria Math" panose="02040503050406030204" pitchFamily="18" charset="0"/>
                                      </a:rPr>
                                      <m:t>𝟖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FR" sz="1200" dirty="0" smtClean="0"/>
                        </a:p>
                        <a:p>
                          <a:pPr algn="ctr"/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fr-FR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20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fr-FR" sz="1200" smtClean="0">
                                      <a:latin typeface="Cambria Math" panose="02040503050406030204" pitchFamily="18" charset="0"/>
                                    </a:rPr>
                                    <m:t>17.8</m:t>
                                  </m:r>
                                </m:sup>
                              </m:sSup>
                            </m:oMath>
                          </a14:m>
                          <a:r>
                            <a:rPr lang="fr-FR" sz="1200" dirty="0" smtClean="0"/>
                            <a:t> </a:t>
                          </a:r>
                          <a:r>
                            <a:rPr lang="fr-FR" sz="1200" dirty="0" err="1" smtClean="0"/>
                            <a:t>Carlini</a:t>
                          </a:r>
                          <a:r>
                            <a:rPr lang="fr-FR" sz="1200" dirty="0" smtClean="0"/>
                            <a:t> et al.</a:t>
                          </a:r>
                          <a:endParaRPr lang="fr-FR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fr-FR" sz="1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200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e>
                                  <m:sup>
                                    <m:r>
                                      <a:rPr lang="fr-FR" sz="1200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fr-FR" sz="1200" smtClean="0">
                                        <a:latin typeface="Cambria Math" panose="02040503050406030204" pitchFamily="18" charset="0"/>
                                      </a:rPr>
                                      <m:t>𝟒𝟐</m:t>
                                    </m:r>
                                    <m:r>
                                      <a:rPr lang="fr-FR" sz="1200" smtClean="0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fr-FR" sz="1200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FR" sz="1200" dirty="0" smtClean="0"/>
                        </a:p>
                        <a:p>
                          <a:pPr algn="ctr"/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fr-FR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20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fr-FR" sz="1200" smtClean="0">
                                      <a:latin typeface="Cambria Math" panose="02040503050406030204" pitchFamily="18" charset="0"/>
                                    </a:rPr>
                                    <m:t>−27.1</m:t>
                                  </m:r>
                                </m:sup>
                              </m:sSup>
                            </m:oMath>
                          </a14:m>
                          <a:r>
                            <a:rPr lang="fr-FR" sz="1200" dirty="0" smtClean="0"/>
                            <a:t> </a:t>
                          </a:r>
                          <a:r>
                            <a:rPr lang="fr-FR" sz="1200" dirty="0" err="1" smtClean="0"/>
                            <a:t>Carlini</a:t>
                          </a:r>
                          <a:r>
                            <a:rPr lang="fr-FR" sz="1200" dirty="0" smtClean="0"/>
                            <a:t> et al.</a:t>
                          </a:r>
                          <a:endParaRPr lang="fr-FR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478930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leau 1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3274627"/>
                  </p:ext>
                </p:extLst>
              </p:nvPr>
            </p:nvGraphicFramePr>
            <p:xfrm>
              <a:off x="989230" y="2152543"/>
              <a:ext cx="7229752" cy="1800924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1507726">
                      <a:extLst>
                        <a:ext uri="{9D8B030D-6E8A-4147-A177-3AD203B41FA5}">
                          <a16:colId xmlns:a16="http://schemas.microsoft.com/office/drawing/2014/main" val="2899091231"/>
                        </a:ext>
                      </a:extLst>
                    </a:gridCol>
                    <a:gridCol w="1319796">
                      <a:extLst>
                        <a:ext uri="{9D8B030D-6E8A-4147-A177-3AD203B41FA5}">
                          <a16:colId xmlns:a16="http://schemas.microsoft.com/office/drawing/2014/main" val="1207825550"/>
                        </a:ext>
                      </a:extLst>
                    </a:gridCol>
                    <a:gridCol w="2088035">
                      <a:extLst>
                        <a:ext uri="{9D8B030D-6E8A-4147-A177-3AD203B41FA5}">
                          <a16:colId xmlns:a16="http://schemas.microsoft.com/office/drawing/2014/main" val="3346262560"/>
                        </a:ext>
                      </a:extLst>
                    </a:gridCol>
                    <a:gridCol w="2314195">
                      <a:extLst>
                        <a:ext uri="{9D8B030D-6E8A-4147-A177-3AD203B41FA5}">
                          <a16:colId xmlns:a16="http://schemas.microsoft.com/office/drawing/2014/main" val="945643174"/>
                        </a:ext>
                      </a:extLst>
                    </a:gridCol>
                  </a:tblGrid>
                  <a:tr h="4114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dirty="0" smtClean="0"/>
                            <a:t>Architecture</a:t>
                          </a:r>
                        </a:p>
                        <a:p>
                          <a:pPr algn="ctr"/>
                          <a:r>
                            <a:rPr lang="fr-FR" sz="1050" dirty="0" smtClean="0"/>
                            <a:t>(</a:t>
                          </a:r>
                          <a:r>
                            <a:rPr lang="fr-FR" sz="1050" dirty="0" err="1" smtClean="0"/>
                            <a:t>Regression</a:t>
                          </a:r>
                          <a:r>
                            <a:rPr lang="fr-FR" sz="1050" dirty="0" smtClean="0"/>
                            <a:t>) </a:t>
                          </a:r>
                          <a:endParaRPr lang="fr-FR" sz="105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dirty="0" smtClean="0"/>
                            <a:t>Nb of</a:t>
                          </a:r>
                          <a:r>
                            <a:rPr lang="fr-FR" sz="1050" baseline="0" dirty="0" smtClean="0"/>
                            <a:t> </a:t>
                          </a:r>
                          <a:r>
                            <a:rPr lang="fr-FR" sz="1050" baseline="0" dirty="0" err="1" smtClean="0"/>
                            <a:t>parameters</a:t>
                          </a:r>
                          <a:endParaRPr lang="fr-FR" sz="105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dirty="0" smtClean="0"/>
                            <a:t>Nb of </a:t>
                          </a:r>
                          <a:r>
                            <a:rPr lang="fr-FR" sz="1050" dirty="0" err="1" smtClean="0"/>
                            <a:t>queries</a:t>
                          </a:r>
                          <a:r>
                            <a:rPr lang="fr-FR" sz="1050" dirty="0" smtClean="0"/>
                            <a:t> </a:t>
                          </a:r>
                          <a:endParaRPr lang="fr-FR" sz="105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dirty="0" err="1" smtClean="0"/>
                            <a:t>Weight</a:t>
                          </a:r>
                          <a:r>
                            <a:rPr lang="fr-FR" sz="1050" baseline="0" dirty="0" smtClean="0"/>
                            <a:t> </a:t>
                          </a:r>
                          <a:r>
                            <a:rPr lang="fr-FR" sz="1050" baseline="0" dirty="0" err="1" smtClean="0"/>
                            <a:t>diff</a:t>
                          </a:r>
                          <a:r>
                            <a:rPr lang="fr-FR" sz="1050" baseline="0" dirty="0" smtClean="0"/>
                            <a:t>.</a:t>
                          </a:r>
                          <a:endParaRPr lang="fr-FR" sz="105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76454082"/>
                      </a:ext>
                    </a:extLst>
                  </a:tr>
                  <a:tr h="46405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dirty="0" smtClean="0"/>
                            <a:t>784-128-1</a:t>
                          </a:r>
                          <a:endParaRPr lang="fr-FR" sz="105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dirty="0" smtClean="0"/>
                            <a:t>100,480</a:t>
                          </a:r>
                          <a:endParaRPr lang="fr-FR" sz="105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3"/>
                          <a:stretch>
                            <a:fillRect l="-135569" t="-90789" r="-111953" b="-2105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3"/>
                          <a:stretch>
                            <a:fillRect l="-212632" t="-90789" r="-1053" b="-21052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06240421"/>
                      </a:ext>
                    </a:extLst>
                  </a:tr>
                  <a:tr h="46405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dirty="0" smtClean="0"/>
                            <a:t>10-20-20-1</a:t>
                          </a:r>
                          <a:endParaRPr lang="fr-FR" sz="105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dirty="0" smtClean="0"/>
                            <a:t>620</a:t>
                          </a:r>
                          <a:endParaRPr lang="fr-FR" sz="105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3"/>
                          <a:stretch>
                            <a:fillRect l="-135569" t="-190789" r="-111953" b="-1105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3"/>
                          <a:stretch>
                            <a:fillRect l="-212632" t="-190789" r="-1053" b="-11052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99889006"/>
                      </a:ext>
                    </a:extLst>
                  </a:tr>
                  <a:tr h="4613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dirty="0" smtClean="0"/>
                            <a:t>40-20-10-10-1</a:t>
                          </a:r>
                          <a:endParaRPr lang="fr-FR" sz="105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dirty="0" smtClean="0"/>
                            <a:t>1,110</a:t>
                          </a:r>
                          <a:endParaRPr lang="fr-FR" sz="105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3"/>
                          <a:stretch>
                            <a:fillRect l="-135569" t="-290789" r="-111953" b="-105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3"/>
                          <a:stretch>
                            <a:fillRect l="-212632" t="-290789" r="-1053" b="-1052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4789303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3" name="Rectangle 12"/>
          <p:cNvSpPr/>
          <p:nvPr/>
        </p:nvSpPr>
        <p:spPr>
          <a:xfrm>
            <a:off x="-402376" y="4334570"/>
            <a:ext cx="93438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fr-FR" sz="1000" dirty="0" smtClean="0">
                <a:solidFill>
                  <a:schemeClr val="bg1"/>
                </a:solidFill>
              </a:rPr>
              <a:t>‘‘</a:t>
            </a:r>
            <a:r>
              <a:rPr lang="fr-FR" sz="1000" dirty="0" err="1">
                <a:solidFill>
                  <a:schemeClr val="bg1"/>
                </a:solidFill>
              </a:rPr>
              <a:t>Cryptanalytic</a:t>
            </a:r>
            <a:r>
              <a:rPr lang="fr-FR" sz="1000" dirty="0">
                <a:solidFill>
                  <a:schemeClr val="bg1"/>
                </a:solidFill>
              </a:rPr>
              <a:t> extraction of neural network </a:t>
            </a:r>
            <a:r>
              <a:rPr lang="fr-FR" sz="1000" dirty="0" err="1">
                <a:solidFill>
                  <a:schemeClr val="bg1"/>
                </a:solidFill>
              </a:rPr>
              <a:t>models</a:t>
            </a:r>
            <a:r>
              <a:rPr lang="fr-FR" sz="1000" dirty="0">
                <a:solidFill>
                  <a:schemeClr val="bg1"/>
                </a:solidFill>
              </a:rPr>
              <a:t>’’, </a:t>
            </a:r>
            <a:r>
              <a:rPr lang="fr-FR" sz="1000" dirty="0" err="1">
                <a:solidFill>
                  <a:schemeClr val="bg1"/>
                </a:solidFill>
              </a:rPr>
              <a:t>Carlini</a:t>
            </a:r>
            <a:r>
              <a:rPr lang="fr-FR" sz="1000" dirty="0">
                <a:solidFill>
                  <a:schemeClr val="bg1"/>
                </a:solidFill>
              </a:rPr>
              <a:t> </a:t>
            </a:r>
            <a:r>
              <a:rPr lang="fr-FR" sz="1000" i="1" dirty="0">
                <a:solidFill>
                  <a:schemeClr val="bg1"/>
                </a:solidFill>
              </a:rPr>
              <a:t>et al.</a:t>
            </a:r>
            <a:r>
              <a:rPr lang="fr-FR" sz="1000" dirty="0">
                <a:solidFill>
                  <a:schemeClr val="bg1"/>
                </a:solidFill>
              </a:rPr>
              <a:t> Crypto </a:t>
            </a:r>
            <a:r>
              <a:rPr lang="fr-FR" sz="1000" dirty="0" smtClean="0">
                <a:solidFill>
                  <a:schemeClr val="bg1"/>
                </a:solidFill>
              </a:rPr>
              <a:t>2020</a:t>
            </a:r>
            <a:endParaRPr lang="fr-FR" sz="1000" dirty="0">
              <a:solidFill>
                <a:schemeClr val="bg1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3761167" y="2630697"/>
            <a:ext cx="441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rgbClr val="FF0000"/>
                </a:solidFill>
              </a:rPr>
              <a:t>/2</a:t>
            </a:r>
            <a:endParaRPr lang="fr-FR" sz="1200" b="1" dirty="0">
              <a:solidFill>
                <a:srgbClr val="FF0000"/>
              </a:solidFill>
            </a:endParaRPr>
          </a:p>
        </p:txBody>
      </p:sp>
      <p:cxnSp>
        <p:nvCxnSpPr>
          <p:cNvPr id="20" name="Connecteur en arc 19"/>
          <p:cNvCxnSpPr/>
          <p:nvPr/>
        </p:nvCxnSpPr>
        <p:spPr>
          <a:xfrm rot="10800000" flipV="1">
            <a:off x="4202602" y="2680132"/>
            <a:ext cx="401505" cy="220199"/>
          </a:xfrm>
          <a:prstGeom prst="curvedConnector3">
            <a:avLst>
              <a:gd name="adj1" fmla="val 128532"/>
            </a:avLst>
          </a:prstGeom>
          <a:ln w="9525" cmpd="sng">
            <a:solidFill>
              <a:srgbClr val="FF0000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3761167" y="3114303"/>
            <a:ext cx="441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rgbClr val="00B050"/>
                </a:solidFill>
              </a:rPr>
              <a:t>x4</a:t>
            </a:r>
            <a:endParaRPr lang="fr-FR" sz="1200" b="1" dirty="0">
              <a:solidFill>
                <a:srgbClr val="00B050"/>
              </a:solidFill>
            </a:endParaRPr>
          </a:p>
        </p:txBody>
      </p:sp>
      <p:cxnSp>
        <p:nvCxnSpPr>
          <p:cNvPr id="26" name="Connecteur en arc 25"/>
          <p:cNvCxnSpPr/>
          <p:nvPr/>
        </p:nvCxnSpPr>
        <p:spPr>
          <a:xfrm rot="10800000" flipV="1">
            <a:off x="4202602" y="3163738"/>
            <a:ext cx="401505" cy="220199"/>
          </a:xfrm>
          <a:prstGeom prst="curvedConnector3">
            <a:avLst>
              <a:gd name="adj1" fmla="val 128532"/>
            </a:avLst>
          </a:prstGeom>
          <a:ln w="9525" cmpd="sng">
            <a:solidFill>
              <a:srgbClr val="00B050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ZoneTexte 26"/>
          <p:cNvSpPr txBox="1"/>
          <p:nvPr/>
        </p:nvSpPr>
        <p:spPr>
          <a:xfrm>
            <a:off x="3761167" y="3568740"/>
            <a:ext cx="441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rgbClr val="00B050"/>
                </a:solidFill>
              </a:rPr>
              <a:t>x2</a:t>
            </a:r>
            <a:endParaRPr lang="fr-FR" sz="1200" b="1" dirty="0">
              <a:solidFill>
                <a:srgbClr val="00B050"/>
              </a:solidFill>
            </a:endParaRPr>
          </a:p>
        </p:txBody>
      </p:sp>
      <p:cxnSp>
        <p:nvCxnSpPr>
          <p:cNvPr id="28" name="Connecteur en arc 27"/>
          <p:cNvCxnSpPr/>
          <p:nvPr/>
        </p:nvCxnSpPr>
        <p:spPr>
          <a:xfrm rot="10800000" flipV="1">
            <a:off x="4202602" y="3618175"/>
            <a:ext cx="401505" cy="220199"/>
          </a:xfrm>
          <a:prstGeom prst="curvedConnector3">
            <a:avLst>
              <a:gd name="adj1" fmla="val 128532"/>
            </a:avLst>
          </a:prstGeom>
          <a:ln w="9525" cmpd="sng">
            <a:solidFill>
              <a:srgbClr val="00B050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ZoneTexte 28"/>
          <p:cNvSpPr txBox="1"/>
          <p:nvPr/>
        </p:nvSpPr>
        <p:spPr>
          <a:xfrm>
            <a:off x="5636441" y="2646270"/>
            <a:ext cx="7871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rgbClr val="00B050"/>
                </a:solidFill>
              </a:rPr>
              <a:t>x</a:t>
            </a:r>
            <a:r>
              <a:rPr lang="fr-FR" sz="1200" b="1" dirty="0" smtClean="0">
                <a:solidFill>
                  <a:srgbClr val="00B050"/>
                </a:solidFill>
              </a:rPr>
              <a:t>2,700</a:t>
            </a:r>
            <a:endParaRPr lang="fr-FR" sz="1200" b="1" dirty="0">
              <a:solidFill>
                <a:srgbClr val="00B050"/>
              </a:solidFill>
            </a:endParaRPr>
          </a:p>
        </p:txBody>
      </p:sp>
      <p:cxnSp>
        <p:nvCxnSpPr>
          <p:cNvPr id="30" name="Connecteur en arc 29"/>
          <p:cNvCxnSpPr/>
          <p:nvPr/>
        </p:nvCxnSpPr>
        <p:spPr>
          <a:xfrm rot="10800000" flipV="1">
            <a:off x="6346712" y="2674671"/>
            <a:ext cx="401505" cy="220199"/>
          </a:xfrm>
          <a:prstGeom prst="curvedConnector3">
            <a:avLst>
              <a:gd name="adj1" fmla="val 128532"/>
            </a:avLst>
          </a:prstGeom>
          <a:ln w="9525" cmpd="sng">
            <a:solidFill>
              <a:srgbClr val="00B050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ZoneTexte 31"/>
          <p:cNvSpPr txBox="1"/>
          <p:nvPr/>
        </p:nvSpPr>
        <p:spPr>
          <a:xfrm>
            <a:off x="5857981" y="3139997"/>
            <a:ext cx="6061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rgbClr val="00B050"/>
                </a:solidFill>
              </a:rPr>
              <a:t>x700</a:t>
            </a:r>
            <a:endParaRPr lang="fr-FR" sz="1200" b="1" dirty="0">
              <a:solidFill>
                <a:srgbClr val="00B050"/>
              </a:solidFill>
            </a:endParaRPr>
          </a:p>
        </p:txBody>
      </p:sp>
      <p:cxnSp>
        <p:nvCxnSpPr>
          <p:cNvPr id="33" name="Connecteur en arc 32"/>
          <p:cNvCxnSpPr/>
          <p:nvPr/>
        </p:nvCxnSpPr>
        <p:spPr>
          <a:xfrm rot="10800000" flipV="1">
            <a:off x="6431510" y="3163739"/>
            <a:ext cx="401505" cy="220199"/>
          </a:xfrm>
          <a:prstGeom prst="curvedConnector3">
            <a:avLst>
              <a:gd name="adj1" fmla="val 128532"/>
            </a:avLst>
          </a:prstGeom>
          <a:ln w="9525" cmpd="sng">
            <a:solidFill>
              <a:srgbClr val="00B050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5636442" y="3586959"/>
            <a:ext cx="7950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rgbClr val="00B050"/>
                </a:solidFill>
              </a:rPr>
              <a:t>x32,000</a:t>
            </a:r>
            <a:endParaRPr lang="fr-FR" sz="1200" b="1" dirty="0">
              <a:solidFill>
                <a:srgbClr val="00B050"/>
              </a:solidFill>
            </a:endParaRPr>
          </a:p>
        </p:txBody>
      </p:sp>
      <p:cxnSp>
        <p:nvCxnSpPr>
          <p:cNvPr id="35" name="Connecteur en arc 34"/>
          <p:cNvCxnSpPr/>
          <p:nvPr/>
        </p:nvCxnSpPr>
        <p:spPr>
          <a:xfrm rot="10800000" flipV="1">
            <a:off x="6431510" y="3615360"/>
            <a:ext cx="401505" cy="220199"/>
          </a:xfrm>
          <a:prstGeom prst="curvedConnector3">
            <a:avLst>
              <a:gd name="adj1" fmla="val 128532"/>
            </a:avLst>
          </a:prstGeom>
          <a:ln w="9525" cmpd="sng">
            <a:solidFill>
              <a:srgbClr val="00B050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ZoneTexte 35"/>
          <p:cNvSpPr txBox="1"/>
          <p:nvPr/>
        </p:nvSpPr>
        <p:spPr>
          <a:xfrm>
            <a:off x="-252935" y="1856600"/>
            <a:ext cx="90449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fr-FR" sz="1400" b="1" dirty="0" err="1" smtClean="0">
                <a:solidFill>
                  <a:schemeClr val="bg1"/>
                </a:solidFill>
              </a:rPr>
              <a:t>Comparison</a:t>
            </a:r>
            <a:r>
              <a:rPr lang="fr-FR" sz="1400" b="1" dirty="0" smtClean="0">
                <a:solidFill>
                  <a:schemeClr val="bg1"/>
                </a:solidFill>
              </a:rPr>
              <a:t> </a:t>
            </a:r>
            <a:r>
              <a:rPr lang="fr-FR" sz="1400" b="1" dirty="0" err="1" smtClean="0">
                <a:solidFill>
                  <a:schemeClr val="bg1"/>
                </a:solidFill>
              </a:rPr>
              <a:t>with</a:t>
            </a:r>
            <a:r>
              <a:rPr lang="fr-FR" sz="1400" b="1" dirty="0" smtClean="0">
                <a:solidFill>
                  <a:schemeClr val="bg1"/>
                </a:solidFill>
              </a:rPr>
              <a:t> SOTA</a:t>
            </a:r>
            <a:endParaRPr lang="fr-FR" sz="1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787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4" grpId="0"/>
      <p:bldP spid="27" grpId="0"/>
      <p:bldP spid="29" grpId="0"/>
      <p:bldP spid="32" grpId="0"/>
      <p:bldP spid="34" grpId="0"/>
      <p:bldP spid="3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276999"/>
          </a:xfrm>
        </p:spPr>
        <p:txBody>
          <a:bodyPr/>
          <a:lstStyle/>
          <a:p>
            <a:r>
              <a:rPr lang="fr-FR" sz="2000" dirty="0" smtClean="0"/>
              <a:t>Evasion </a:t>
            </a:r>
            <a:r>
              <a:rPr lang="fr-FR" sz="2000" dirty="0" err="1" smtClean="0"/>
              <a:t>attack</a:t>
            </a:r>
            <a:endParaRPr lang="fr-FR" sz="2000" dirty="0"/>
          </a:p>
        </p:txBody>
      </p:sp>
      <p:sp>
        <p:nvSpPr>
          <p:cNvPr id="25" name="ZoneTexte 24"/>
          <p:cNvSpPr txBox="1"/>
          <p:nvPr/>
        </p:nvSpPr>
        <p:spPr>
          <a:xfrm>
            <a:off x="214313" y="3370932"/>
            <a:ext cx="89296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600" dirty="0" err="1" smtClean="0">
                <a:solidFill>
                  <a:schemeClr val="bg1"/>
                </a:solidFill>
              </a:rPr>
              <a:t>Could</a:t>
            </a:r>
            <a:r>
              <a:rPr lang="fr-FR" sz="1600" dirty="0" smtClean="0">
                <a:solidFill>
                  <a:schemeClr val="bg1"/>
                </a:solidFill>
              </a:rPr>
              <a:t> </a:t>
            </a:r>
            <a:r>
              <a:rPr lang="fr-FR" sz="1600" dirty="0" err="1" smtClean="0">
                <a:solidFill>
                  <a:schemeClr val="bg1"/>
                </a:solidFill>
              </a:rPr>
              <a:t>be</a:t>
            </a:r>
            <a:r>
              <a:rPr lang="fr-FR" sz="1600" dirty="0" smtClean="0">
                <a:solidFill>
                  <a:schemeClr val="bg1"/>
                </a:solidFill>
              </a:rPr>
              <a:t> </a:t>
            </a:r>
            <a:r>
              <a:rPr lang="fr-FR" sz="1600" dirty="0" err="1" smtClean="0">
                <a:solidFill>
                  <a:schemeClr val="bg1"/>
                </a:solidFill>
              </a:rPr>
              <a:t>difficult</a:t>
            </a:r>
            <a:r>
              <a:rPr lang="fr-FR" sz="1600" dirty="0" smtClean="0">
                <a:solidFill>
                  <a:schemeClr val="bg1"/>
                </a:solidFill>
              </a:rPr>
              <a:t> to </a:t>
            </a:r>
            <a:r>
              <a:rPr lang="fr-FR" sz="1600" dirty="0" err="1" smtClean="0">
                <a:solidFill>
                  <a:schemeClr val="bg1"/>
                </a:solidFill>
              </a:rPr>
              <a:t>consider</a:t>
            </a:r>
            <a:r>
              <a:rPr lang="fr-FR" sz="1600" dirty="0" smtClean="0">
                <a:solidFill>
                  <a:schemeClr val="bg1"/>
                </a:solidFill>
              </a:rPr>
              <a:t> in practice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fr-FR" sz="1400" b="1" i="1" dirty="0" smtClean="0">
                <a:solidFill>
                  <a:schemeClr val="bg1"/>
                </a:solidFill>
              </a:rPr>
              <a:t>White-box scenario</a:t>
            </a:r>
            <a:r>
              <a:rPr lang="fr-FR" sz="1400" dirty="0" smtClean="0">
                <a:solidFill>
                  <a:schemeClr val="bg1"/>
                </a:solidFill>
              </a:rPr>
              <a:t>: </a:t>
            </a:r>
            <a:r>
              <a:rPr lang="fr-FR" sz="1400" dirty="0" err="1" smtClean="0">
                <a:solidFill>
                  <a:schemeClr val="bg1"/>
                </a:solidFill>
              </a:rPr>
              <a:t>knowledge</a:t>
            </a:r>
            <a:r>
              <a:rPr lang="fr-FR" sz="1400" dirty="0" smtClean="0">
                <a:solidFill>
                  <a:schemeClr val="bg1"/>
                </a:solidFill>
              </a:rPr>
              <a:t> of the IA architecture, </a:t>
            </a:r>
            <a:r>
              <a:rPr lang="fr-FR" sz="1400" dirty="0" err="1" smtClean="0">
                <a:solidFill>
                  <a:schemeClr val="bg1"/>
                </a:solidFill>
              </a:rPr>
              <a:t>weights</a:t>
            </a:r>
            <a:r>
              <a:rPr lang="fr-FR" sz="1400" dirty="0" smtClean="0">
                <a:solidFill>
                  <a:schemeClr val="bg1"/>
                </a:solidFill>
              </a:rPr>
              <a:t>, activation </a:t>
            </a:r>
            <a:r>
              <a:rPr lang="fr-FR" sz="1400" dirty="0" err="1" smtClean="0">
                <a:solidFill>
                  <a:schemeClr val="bg1"/>
                </a:solidFill>
              </a:rPr>
              <a:t>functions</a:t>
            </a:r>
            <a:r>
              <a:rPr lang="fr-FR" sz="1400" dirty="0" smtClean="0">
                <a:solidFill>
                  <a:schemeClr val="bg1"/>
                </a:solidFill>
              </a:rPr>
              <a:t>, etc…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fr-FR" sz="1400" b="1" i="1" dirty="0" smtClean="0">
                <a:solidFill>
                  <a:schemeClr val="bg1"/>
                </a:solidFill>
              </a:rPr>
              <a:t>Black-box scenario</a:t>
            </a:r>
            <a:r>
              <a:rPr lang="fr-FR" sz="1400" dirty="0" smtClean="0">
                <a:solidFill>
                  <a:schemeClr val="bg1"/>
                </a:solidFill>
              </a:rPr>
              <a:t>: partial </a:t>
            </a:r>
            <a:r>
              <a:rPr lang="fr-FR" sz="1400" dirty="0" err="1" smtClean="0">
                <a:solidFill>
                  <a:schemeClr val="bg1"/>
                </a:solidFill>
              </a:rPr>
              <a:t>knowledge</a:t>
            </a:r>
            <a:r>
              <a:rPr lang="fr-FR" sz="1400" dirty="0" smtClean="0">
                <a:solidFill>
                  <a:schemeClr val="bg1"/>
                </a:solidFill>
              </a:rPr>
              <a:t> on the AI system (</a:t>
            </a:r>
            <a:r>
              <a:rPr lang="fr-FR" sz="1400" dirty="0" err="1" smtClean="0">
                <a:solidFill>
                  <a:schemeClr val="bg1"/>
                </a:solidFill>
              </a:rPr>
              <a:t>e.g</a:t>
            </a:r>
            <a:r>
              <a:rPr lang="fr-FR" sz="1400" dirty="0" smtClean="0">
                <a:solidFill>
                  <a:schemeClr val="bg1"/>
                </a:solidFill>
              </a:rPr>
              <a:t>., </a:t>
            </a:r>
            <a:r>
              <a:rPr lang="fr-FR" sz="1400" i="1" dirty="0" err="1" smtClean="0">
                <a:solidFill>
                  <a:schemeClr val="bg1"/>
                </a:solidFill>
              </a:rPr>
              <a:t>logits</a:t>
            </a:r>
            <a:r>
              <a:rPr lang="fr-FR" sz="1400" dirty="0" smtClean="0">
                <a:solidFill>
                  <a:schemeClr val="bg1"/>
                </a:solidFill>
              </a:rPr>
              <a:t>)</a:t>
            </a:r>
            <a:endParaRPr lang="fr-FR" sz="1400" i="1" dirty="0" smtClean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sz="1400" b="1" dirty="0" smtClean="0">
              <a:solidFill>
                <a:schemeClr val="bg1"/>
              </a:solidFill>
            </a:endParaRPr>
          </a:p>
          <a:p>
            <a:pPr algn="ctr"/>
            <a:r>
              <a:rPr lang="fr-FR" sz="1400" b="1" dirty="0" err="1" smtClean="0">
                <a:solidFill>
                  <a:schemeClr val="bg1"/>
                </a:solidFill>
              </a:rPr>
              <a:t>Practical</a:t>
            </a:r>
            <a:r>
              <a:rPr lang="fr-FR" sz="1400" b="1" dirty="0" smtClean="0">
                <a:solidFill>
                  <a:schemeClr val="bg1"/>
                </a:solidFill>
              </a:rPr>
              <a:t> issue</a:t>
            </a:r>
            <a:r>
              <a:rPr lang="fr-FR" sz="1400" dirty="0" smtClean="0">
                <a:solidFill>
                  <a:schemeClr val="bg1"/>
                </a:solidFill>
              </a:rPr>
              <a:t>: How </a:t>
            </a:r>
            <a:r>
              <a:rPr lang="fr-FR" sz="1400" dirty="0" err="1" smtClean="0">
                <a:solidFill>
                  <a:schemeClr val="bg1"/>
                </a:solidFill>
              </a:rPr>
              <a:t>can</a:t>
            </a:r>
            <a:r>
              <a:rPr lang="fr-FR" sz="1400" dirty="0" smtClean="0">
                <a:solidFill>
                  <a:schemeClr val="bg1"/>
                </a:solidFill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</a:rPr>
              <a:t>we</a:t>
            </a:r>
            <a:r>
              <a:rPr lang="fr-FR" sz="1400" dirty="0" smtClean="0">
                <a:solidFill>
                  <a:schemeClr val="bg1"/>
                </a:solidFill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</a:rPr>
              <a:t>generate</a:t>
            </a:r>
            <a:r>
              <a:rPr lang="fr-FR" sz="1400" dirty="0" smtClean="0">
                <a:solidFill>
                  <a:schemeClr val="bg1"/>
                </a:solidFill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</a:rPr>
              <a:t>adversarial</a:t>
            </a:r>
            <a:r>
              <a:rPr lang="fr-FR" sz="1400" dirty="0" smtClean="0">
                <a:solidFill>
                  <a:schemeClr val="bg1"/>
                </a:solidFill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</a:rPr>
              <a:t>examples</a:t>
            </a:r>
            <a:r>
              <a:rPr lang="fr-FR" sz="1400" dirty="0" smtClean="0">
                <a:solidFill>
                  <a:schemeClr val="bg1"/>
                </a:solidFill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</a:rPr>
              <a:t>without</a:t>
            </a:r>
            <a:r>
              <a:rPr lang="fr-FR" sz="1400" dirty="0" smtClean="0">
                <a:solidFill>
                  <a:schemeClr val="bg1"/>
                </a:solidFill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</a:rPr>
              <a:t>any</a:t>
            </a:r>
            <a:r>
              <a:rPr lang="fr-FR" sz="1400" dirty="0" smtClean="0">
                <a:solidFill>
                  <a:schemeClr val="bg1"/>
                </a:solidFill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</a:rPr>
              <a:t>knowledge</a:t>
            </a:r>
            <a:r>
              <a:rPr lang="fr-FR" sz="1400" dirty="0" smtClean="0">
                <a:solidFill>
                  <a:schemeClr val="bg1"/>
                </a:solidFill>
              </a:rPr>
              <a:t> on the </a:t>
            </a:r>
            <a:r>
              <a:rPr lang="fr-FR" sz="1400" dirty="0" err="1" smtClean="0">
                <a:solidFill>
                  <a:schemeClr val="bg1"/>
                </a:solidFill>
              </a:rPr>
              <a:t>device</a:t>
            </a:r>
            <a:r>
              <a:rPr lang="fr-FR" sz="1400" dirty="0" smtClean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976" y="711999"/>
            <a:ext cx="1138976" cy="1138976"/>
          </a:xfrm>
          <a:prstGeom prst="rect">
            <a:avLst/>
          </a:prstGeom>
        </p:spPr>
      </p:pic>
      <p:sp>
        <p:nvSpPr>
          <p:cNvPr id="6" name="Bulle ronde 5"/>
          <p:cNvSpPr/>
          <p:nvPr/>
        </p:nvSpPr>
        <p:spPr>
          <a:xfrm>
            <a:off x="6479501" y="697736"/>
            <a:ext cx="2070482" cy="672921"/>
          </a:xfrm>
          <a:prstGeom prst="wedgeEllipseCallou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>
                <a:solidFill>
                  <a:schemeClr val="bg1"/>
                </a:solidFill>
              </a:rPr>
              <a:t>It’s</a:t>
            </a:r>
            <a:r>
              <a:rPr lang="fr-FR" dirty="0" smtClean="0">
                <a:solidFill>
                  <a:schemeClr val="bg1"/>
                </a:solidFill>
              </a:rPr>
              <a:t> a 7 !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A6C0AB5-0BA7-4340-ACB3-5A8E48B077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45387" y="1088936"/>
            <a:ext cx="358154" cy="35815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504" y="873382"/>
            <a:ext cx="956325" cy="95632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810" y="704954"/>
            <a:ext cx="449248" cy="44924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976" y="2132355"/>
            <a:ext cx="1137600" cy="1137600"/>
          </a:xfrm>
          <a:prstGeom prst="rect">
            <a:avLst/>
          </a:prstGeom>
        </p:spPr>
      </p:pic>
      <p:sp>
        <p:nvSpPr>
          <p:cNvPr id="11" name="Bulle ronde 10"/>
          <p:cNvSpPr/>
          <p:nvPr/>
        </p:nvSpPr>
        <p:spPr>
          <a:xfrm>
            <a:off x="6577745" y="2130636"/>
            <a:ext cx="1873994" cy="702966"/>
          </a:xfrm>
          <a:prstGeom prst="wedgeEllipseCallou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err="1" smtClean="0">
                <a:solidFill>
                  <a:schemeClr val="bg1"/>
                </a:solidFill>
              </a:rPr>
              <a:t>It’s</a:t>
            </a:r>
            <a:r>
              <a:rPr lang="fr-FR" sz="1600" dirty="0" smtClean="0">
                <a:solidFill>
                  <a:schemeClr val="bg1"/>
                </a:solidFill>
              </a:rPr>
              <a:t> a 3 !</a:t>
            </a:r>
            <a:endParaRPr lang="fr-FR" sz="1600" dirty="0">
              <a:solidFill>
                <a:schemeClr val="bg1"/>
              </a:solidFill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A6C0AB5-0BA7-4340-ACB3-5A8E48B077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45387" y="2482119"/>
            <a:ext cx="358154" cy="358154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229" y="2189023"/>
            <a:ext cx="957600" cy="95760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810" y="1985839"/>
            <a:ext cx="449248" cy="449248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346238" y="1842220"/>
            <a:ext cx="34160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>
                <a:solidFill>
                  <a:schemeClr val="bg1"/>
                </a:solidFill>
              </a:rPr>
              <a:t>Adversarial</a:t>
            </a:r>
            <a:r>
              <a:rPr lang="fr-FR" sz="1600" dirty="0" smtClean="0">
                <a:solidFill>
                  <a:schemeClr val="bg1"/>
                </a:solidFill>
              </a:rPr>
              <a:t> </a:t>
            </a:r>
            <a:r>
              <a:rPr lang="fr-FR" sz="1600" dirty="0" err="1" smtClean="0">
                <a:solidFill>
                  <a:schemeClr val="bg1"/>
                </a:solidFill>
              </a:rPr>
              <a:t>examples</a:t>
            </a:r>
            <a:r>
              <a:rPr lang="fr-FR" sz="1600" dirty="0" smtClean="0">
                <a:solidFill>
                  <a:schemeClr val="bg1"/>
                </a:solidFill>
              </a:rPr>
              <a:t>, KESAKO ?</a:t>
            </a:r>
            <a:endParaRPr lang="fr-FR" sz="1400" dirty="0" smtClean="0">
              <a:solidFill>
                <a:schemeClr val="bg1"/>
              </a:solidFill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413" y="885895"/>
            <a:ext cx="956325" cy="956325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719" y="717467"/>
            <a:ext cx="449248" cy="449248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504" y="2190712"/>
            <a:ext cx="957600" cy="95760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085" y="1987528"/>
            <a:ext cx="449248" cy="44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62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44444E-6 L 0.14914 0.0003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48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4.32099E-6 L 0.15764 -0.0064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82" y="-34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7 L 0.14271 0.0043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35" y="216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0.15035 -0.00587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7" y="-309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6" grpId="0" animBg="1"/>
      <p:bldP spid="6" grpId="1" animBg="1"/>
      <p:bldP spid="11" grpId="0" animBg="1"/>
      <p:bldP spid="1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Bulle ronde 96"/>
          <p:cNvSpPr/>
          <p:nvPr/>
        </p:nvSpPr>
        <p:spPr>
          <a:xfrm>
            <a:off x="7110430" y="1456449"/>
            <a:ext cx="1773382" cy="634840"/>
          </a:xfrm>
          <a:prstGeom prst="wedgeEllipseCallou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err="1" smtClean="0">
                <a:solidFill>
                  <a:schemeClr val="bg1"/>
                </a:solidFill>
              </a:rPr>
              <a:t>It’s</a:t>
            </a:r>
            <a:r>
              <a:rPr lang="fr-FR" sz="1400" dirty="0" smtClean="0">
                <a:solidFill>
                  <a:schemeClr val="bg1"/>
                </a:solidFill>
              </a:rPr>
              <a:t> a 3 !</a:t>
            </a:r>
            <a:endParaRPr lang="fr-FR" sz="1400" dirty="0">
              <a:solidFill>
                <a:schemeClr val="bg1"/>
              </a:solidFill>
            </a:endParaRPr>
          </a:p>
        </p:txBody>
      </p:sp>
      <p:pic>
        <p:nvPicPr>
          <p:cNvPr id="88" name="Image 8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47802" y="2555406"/>
            <a:ext cx="375341" cy="740315"/>
          </a:xfrm>
          <a:prstGeom prst="rect">
            <a:avLst/>
          </a:prstGeom>
        </p:spPr>
      </p:pic>
      <p:pic>
        <p:nvPicPr>
          <p:cNvPr id="89" name="Image 8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47795" y="2555235"/>
            <a:ext cx="375340" cy="74031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276999"/>
          </a:xfrm>
        </p:spPr>
        <p:txBody>
          <a:bodyPr/>
          <a:lstStyle/>
          <a:p>
            <a:r>
              <a:rPr lang="fr-FR" sz="2000" dirty="0"/>
              <a:t>Evasion </a:t>
            </a:r>
            <a:r>
              <a:rPr lang="fr-FR" sz="2000" dirty="0" err="1"/>
              <a:t>attack</a:t>
            </a:r>
            <a:endParaRPr lang="fr-FR" sz="2000" dirty="0"/>
          </a:p>
        </p:txBody>
      </p:sp>
      <p:sp>
        <p:nvSpPr>
          <p:cNvPr id="25" name="ZoneTexte 24"/>
          <p:cNvSpPr txBox="1"/>
          <p:nvPr/>
        </p:nvSpPr>
        <p:spPr>
          <a:xfrm>
            <a:off x="214313" y="516965"/>
            <a:ext cx="89296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err="1">
                <a:solidFill>
                  <a:schemeClr val="bg1"/>
                </a:solidFill>
              </a:rPr>
              <a:t>Practical</a:t>
            </a:r>
            <a:r>
              <a:rPr lang="fr-FR" sz="1400" b="1" dirty="0">
                <a:solidFill>
                  <a:schemeClr val="bg1"/>
                </a:solidFill>
              </a:rPr>
              <a:t> issue</a:t>
            </a:r>
            <a:r>
              <a:rPr lang="fr-FR" sz="1400" dirty="0">
                <a:solidFill>
                  <a:schemeClr val="bg1"/>
                </a:solidFill>
              </a:rPr>
              <a:t>: How </a:t>
            </a:r>
            <a:r>
              <a:rPr lang="fr-FR" sz="1400" dirty="0" err="1">
                <a:solidFill>
                  <a:schemeClr val="bg1"/>
                </a:solidFill>
              </a:rPr>
              <a:t>can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we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generate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adversarial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examples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without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any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knowledge</a:t>
            </a:r>
            <a:r>
              <a:rPr lang="fr-FR" sz="1400" dirty="0">
                <a:solidFill>
                  <a:schemeClr val="bg1"/>
                </a:solidFill>
              </a:rPr>
              <a:t> on the </a:t>
            </a:r>
            <a:r>
              <a:rPr lang="fr-FR" sz="1400" dirty="0" err="1">
                <a:solidFill>
                  <a:schemeClr val="bg1"/>
                </a:solidFill>
              </a:rPr>
              <a:t>device</a:t>
            </a:r>
            <a:r>
              <a:rPr lang="fr-FR" sz="1400" dirty="0">
                <a:solidFill>
                  <a:schemeClr val="bg1"/>
                </a:solidFill>
              </a:rPr>
              <a:t>?</a:t>
            </a:r>
          </a:p>
          <a:p>
            <a:r>
              <a:rPr lang="fr-FR" sz="1400" b="1" dirty="0" smtClean="0">
                <a:solidFill>
                  <a:schemeClr val="bg1"/>
                </a:solidFill>
              </a:rPr>
              <a:t>Our </a:t>
            </a:r>
            <a:r>
              <a:rPr lang="fr-FR" sz="1400" b="1" dirty="0" err="1" smtClean="0">
                <a:solidFill>
                  <a:schemeClr val="bg1"/>
                </a:solidFill>
              </a:rPr>
              <a:t>idea</a:t>
            </a:r>
            <a:r>
              <a:rPr lang="fr-FR" sz="1400" b="1" dirty="0" smtClean="0">
                <a:solidFill>
                  <a:schemeClr val="bg1"/>
                </a:solidFill>
              </a:rPr>
              <a:t> </a:t>
            </a:r>
            <a:r>
              <a:rPr lang="fr-FR" sz="1400" dirty="0" smtClean="0">
                <a:solidFill>
                  <a:schemeClr val="bg1"/>
                </a:solidFill>
              </a:rPr>
              <a:t>: </a:t>
            </a:r>
          </a:p>
          <a:p>
            <a:pPr lvl="1"/>
            <a:r>
              <a:rPr lang="fr-FR" sz="1400" dirty="0">
                <a:solidFill>
                  <a:schemeClr val="bg1"/>
                </a:solidFill>
              </a:rPr>
              <a:t>	</a:t>
            </a:r>
            <a:r>
              <a:rPr lang="fr-FR" sz="1400" dirty="0" smtClean="0">
                <a:solidFill>
                  <a:schemeClr val="bg1"/>
                </a:solidFill>
              </a:rPr>
              <a:t>1) Extraction of the </a:t>
            </a:r>
            <a:r>
              <a:rPr lang="fr-FR" sz="1400" dirty="0" err="1" smtClean="0">
                <a:solidFill>
                  <a:schemeClr val="bg1"/>
                </a:solidFill>
              </a:rPr>
              <a:t>logits</a:t>
            </a:r>
            <a:r>
              <a:rPr lang="fr-FR" sz="1400" dirty="0" smtClean="0">
                <a:solidFill>
                  <a:schemeClr val="bg1"/>
                </a:solidFill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</a:rPr>
              <a:t>through</a:t>
            </a:r>
            <a:r>
              <a:rPr lang="fr-FR" sz="1400" dirty="0" smtClean="0">
                <a:solidFill>
                  <a:schemeClr val="bg1"/>
                </a:solidFill>
              </a:rPr>
              <a:t> the use of </a:t>
            </a:r>
            <a:r>
              <a:rPr lang="fr-FR" sz="1400" b="1" i="1" dirty="0" err="1" smtClean="0">
                <a:solidFill>
                  <a:schemeClr val="bg1"/>
                </a:solidFill>
              </a:rPr>
              <a:t>side-channel</a:t>
            </a:r>
            <a:r>
              <a:rPr lang="fr-FR" sz="1400" b="1" i="1" dirty="0" smtClean="0">
                <a:solidFill>
                  <a:schemeClr val="bg1"/>
                </a:solidFill>
              </a:rPr>
              <a:t> </a:t>
            </a:r>
            <a:r>
              <a:rPr lang="fr-FR" sz="1400" b="1" i="1" dirty="0" err="1" smtClean="0">
                <a:solidFill>
                  <a:schemeClr val="bg1"/>
                </a:solidFill>
              </a:rPr>
              <a:t>attacks</a:t>
            </a:r>
            <a:endParaRPr lang="fr-FR" sz="1400" dirty="0" smtClean="0">
              <a:solidFill>
                <a:schemeClr val="bg1"/>
              </a:solidFill>
            </a:endParaRPr>
          </a:p>
          <a:p>
            <a:pPr lvl="1"/>
            <a:r>
              <a:rPr lang="fr-FR" sz="1400" dirty="0">
                <a:solidFill>
                  <a:schemeClr val="bg1"/>
                </a:solidFill>
              </a:rPr>
              <a:t>	</a:t>
            </a:r>
            <a:r>
              <a:rPr lang="fr-FR" sz="1400" dirty="0" smtClean="0">
                <a:solidFill>
                  <a:schemeClr val="bg1"/>
                </a:solidFill>
              </a:rPr>
              <a:t>2) Use the state-of-the art </a:t>
            </a:r>
            <a:r>
              <a:rPr lang="fr-FR" sz="1400" dirty="0" err="1" smtClean="0">
                <a:solidFill>
                  <a:schemeClr val="bg1"/>
                </a:solidFill>
              </a:rPr>
              <a:t>adversarial</a:t>
            </a:r>
            <a:r>
              <a:rPr lang="fr-FR" sz="1400" dirty="0" smtClean="0">
                <a:solidFill>
                  <a:schemeClr val="bg1"/>
                </a:solidFill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</a:rPr>
              <a:t>attacks</a:t>
            </a:r>
            <a:r>
              <a:rPr lang="fr-FR" sz="1400" dirty="0" smtClean="0">
                <a:solidFill>
                  <a:schemeClr val="bg1"/>
                </a:solidFill>
              </a:rPr>
              <a:t> (</a:t>
            </a:r>
            <a:r>
              <a:rPr lang="fr-FR" sz="1400" i="1" dirty="0" err="1" smtClean="0">
                <a:solidFill>
                  <a:schemeClr val="bg1"/>
                </a:solidFill>
              </a:rPr>
              <a:t>e.g</a:t>
            </a:r>
            <a:r>
              <a:rPr lang="fr-FR" sz="1400" i="1" dirty="0" smtClean="0">
                <a:solidFill>
                  <a:schemeClr val="bg1"/>
                </a:solidFill>
              </a:rPr>
              <a:t>. </a:t>
            </a:r>
            <a:r>
              <a:rPr lang="fr-FR" sz="1400" dirty="0" smtClean="0">
                <a:solidFill>
                  <a:schemeClr val="bg1"/>
                </a:solidFill>
              </a:rPr>
              <a:t>ZOO*)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47378" y="4458546"/>
            <a:ext cx="91134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*</a:t>
            </a:r>
            <a:r>
              <a:rPr lang="fr-FR" sz="1000" dirty="0">
                <a:solidFill>
                  <a:schemeClr val="bg1"/>
                </a:solidFill>
              </a:rPr>
              <a:t> </a:t>
            </a:r>
            <a:r>
              <a:rPr lang="fr-FR" sz="1000" dirty="0" smtClean="0">
                <a:solidFill>
                  <a:schemeClr val="bg1"/>
                </a:solidFill>
              </a:rPr>
              <a:t>‘‘</a:t>
            </a:r>
            <a:r>
              <a:rPr lang="en-US" sz="1000" dirty="0" smtClean="0">
                <a:solidFill>
                  <a:schemeClr val="bg1"/>
                </a:solidFill>
              </a:rPr>
              <a:t>ZOO</a:t>
            </a:r>
            <a:r>
              <a:rPr lang="en-US" sz="1000" dirty="0">
                <a:solidFill>
                  <a:schemeClr val="bg1"/>
                </a:solidFill>
              </a:rPr>
              <a:t>: Zeroth Order Optimization Based Black-box Attacks to Deep Neural Networks without Training Substitute </a:t>
            </a:r>
            <a:r>
              <a:rPr lang="en-US" sz="1000" dirty="0" smtClean="0">
                <a:solidFill>
                  <a:schemeClr val="bg1"/>
                </a:solidFill>
              </a:rPr>
              <a:t>Models’’, Chen </a:t>
            </a:r>
            <a:r>
              <a:rPr lang="en-US" sz="1000" i="1" dirty="0" smtClean="0">
                <a:solidFill>
                  <a:schemeClr val="bg1"/>
                </a:solidFill>
              </a:rPr>
              <a:t>et al.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dirty="0" err="1">
                <a:solidFill>
                  <a:schemeClr val="bg1"/>
                </a:solidFill>
              </a:rPr>
              <a:t>AISec</a:t>
            </a:r>
            <a:r>
              <a:rPr lang="en-US" sz="1000" dirty="0">
                <a:solidFill>
                  <a:schemeClr val="bg1"/>
                </a:solidFill>
              </a:rPr>
              <a:t> '17 </a:t>
            </a:r>
            <a:endParaRPr lang="fr-FR" sz="900" dirty="0" smtClean="0">
              <a:solidFill>
                <a:schemeClr val="bg1"/>
              </a:solidFill>
            </a:endParaRPr>
          </a:p>
        </p:txBody>
      </p:sp>
      <p:pic>
        <p:nvPicPr>
          <p:cNvPr id="79" name="Image 7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368" y="1941009"/>
            <a:ext cx="2517537" cy="2517537"/>
          </a:xfrm>
          <a:prstGeom prst="rect">
            <a:avLst/>
          </a:prstGeom>
        </p:spPr>
      </p:pic>
      <p:pic>
        <p:nvPicPr>
          <p:cNvPr id="80" name="Image 7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985" y="3193808"/>
            <a:ext cx="2519767" cy="1272358"/>
          </a:xfrm>
          <a:prstGeom prst="rect">
            <a:avLst/>
          </a:prstGeom>
        </p:spPr>
      </p:pic>
      <p:pic>
        <p:nvPicPr>
          <p:cNvPr id="81" name="Image 8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317" y="3403671"/>
            <a:ext cx="1253567" cy="750928"/>
          </a:xfrm>
          <a:prstGeom prst="rect">
            <a:avLst/>
          </a:prstGeom>
        </p:spPr>
      </p:pic>
      <p:pic>
        <p:nvPicPr>
          <p:cNvPr id="82" name="Image 8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077" y="1468080"/>
            <a:ext cx="1202865" cy="1202865"/>
          </a:xfrm>
          <a:prstGeom prst="rect">
            <a:avLst/>
          </a:prstGeom>
        </p:spPr>
      </p:pic>
      <p:pic>
        <p:nvPicPr>
          <p:cNvPr id="83" name="Image 8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279" y="2269953"/>
            <a:ext cx="1285714" cy="1285714"/>
          </a:xfrm>
          <a:prstGeom prst="rect">
            <a:avLst/>
          </a:prstGeom>
        </p:spPr>
      </p:pic>
      <p:pic>
        <p:nvPicPr>
          <p:cNvPr id="84" name="Image 8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599" y="1771085"/>
            <a:ext cx="449248" cy="449248"/>
          </a:xfrm>
          <a:prstGeom prst="rect">
            <a:avLst/>
          </a:prstGeom>
        </p:spPr>
      </p:pic>
      <p:pic>
        <p:nvPicPr>
          <p:cNvPr id="85" name="Image 84">
            <a:extLst>
              <a:ext uri="{FF2B5EF4-FFF2-40B4-BE49-F238E27FC236}">
                <a16:creationId xmlns:a16="http://schemas.microsoft.com/office/drawing/2014/main" id="{4A6C0AB5-0BA7-4340-ACB3-5A8E48B077A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2605" y="1879196"/>
            <a:ext cx="358154" cy="358154"/>
          </a:xfrm>
          <a:prstGeom prst="rect">
            <a:avLst/>
          </a:prstGeom>
        </p:spPr>
      </p:pic>
      <p:sp>
        <p:nvSpPr>
          <p:cNvPr id="86" name="Bulle ronde 85"/>
          <p:cNvSpPr/>
          <p:nvPr/>
        </p:nvSpPr>
        <p:spPr>
          <a:xfrm>
            <a:off x="7110430" y="1466084"/>
            <a:ext cx="1773382" cy="617585"/>
          </a:xfrm>
          <a:prstGeom prst="wedgeEllipseCallou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err="1" smtClean="0">
                <a:solidFill>
                  <a:schemeClr val="bg1"/>
                </a:solidFill>
              </a:rPr>
              <a:t>It’s</a:t>
            </a:r>
            <a:r>
              <a:rPr lang="fr-FR" sz="1400" dirty="0" smtClean="0">
                <a:solidFill>
                  <a:schemeClr val="bg1"/>
                </a:solidFill>
              </a:rPr>
              <a:t> a 7 !</a:t>
            </a:r>
            <a:endParaRPr lang="fr-FR" sz="1400" dirty="0">
              <a:solidFill>
                <a:schemeClr val="bg1"/>
              </a:solidFill>
            </a:endParaRPr>
          </a:p>
        </p:txBody>
      </p:sp>
      <p:pic>
        <p:nvPicPr>
          <p:cNvPr id="87" name="Image 8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47804" y="2555408"/>
            <a:ext cx="375340" cy="740312"/>
          </a:xfrm>
          <a:prstGeom prst="rect">
            <a:avLst/>
          </a:prstGeom>
        </p:spPr>
      </p:pic>
      <p:pic>
        <p:nvPicPr>
          <p:cNvPr id="90" name="Image 89">
            <a:extLst>
              <a:ext uri="{FF2B5EF4-FFF2-40B4-BE49-F238E27FC236}">
                <a16:creationId xmlns:a16="http://schemas.microsoft.com/office/drawing/2014/main" id="{4A6C0AB5-0BA7-4340-ACB3-5A8E48B077A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7059" y="2184825"/>
            <a:ext cx="358154" cy="358154"/>
          </a:xfrm>
          <a:prstGeom prst="rect">
            <a:avLst/>
          </a:prstGeom>
        </p:spPr>
      </p:pic>
      <p:pic>
        <p:nvPicPr>
          <p:cNvPr id="91" name="Image 9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595" y="2572248"/>
            <a:ext cx="707082" cy="919309"/>
          </a:xfrm>
          <a:prstGeom prst="rect">
            <a:avLst/>
          </a:prstGeom>
        </p:spPr>
      </p:pic>
      <p:pic>
        <p:nvPicPr>
          <p:cNvPr id="92" name="Image 9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013" y="2167799"/>
            <a:ext cx="462208" cy="462208"/>
          </a:xfrm>
          <a:prstGeom prst="rect">
            <a:avLst/>
          </a:prstGeom>
        </p:spPr>
      </p:pic>
      <p:pic>
        <p:nvPicPr>
          <p:cNvPr id="93" name="Image 9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716" y="2184825"/>
            <a:ext cx="320245" cy="4163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4" name="ZoneTexte 93"/>
              <p:cNvSpPr txBox="1"/>
              <p:nvPr/>
            </p:nvSpPr>
            <p:spPr>
              <a:xfrm>
                <a:off x="1572482" y="2220333"/>
                <a:ext cx="20305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𝑍𝑂𝑂</m:t>
                      </m:r>
                      <m:r>
                        <a:rPr lang="fr-FR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        +           )</m:t>
                      </m:r>
                    </m:oMath>
                  </m:oMathPara>
                </a14:m>
                <a:endParaRPr lang="fr-FR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4" name="ZoneTexte 9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2482" y="2220333"/>
                <a:ext cx="2030556" cy="369332"/>
              </a:xfrm>
              <a:prstGeom prst="rect">
                <a:avLst/>
              </a:prstGeom>
              <a:blipFill>
                <a:blip r:embed="rId13"/>
                <a:stretch>
                  <a:fillRect b="-1639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5" name="Image 9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632" y="2882144"/>
            <a:ext cx="758485" cy="758485"/>
          </a:xfrm>
          <a:prstGeom prst="rect">
            <a:avLst/>
          </a:prstGeom>
        </p:spPr>
      </p:pic>
      <p:cxnSp>
        <p:nvCxnSpPr>
          <p:cNvPr id="96" name="Connecteur droit avec flèche 95"/>
          <p:cNvCxnSpPr>
            <a:stCxn id="91" idx="0"/>
            <a:endCxn id="95" idx="0"/>
          </p:cNvCxnSpPr>
          <p:nvPr/>
        </p:nvCxnSpPr>
        <p:spPr>
          <a:xfrm>
            <a:off x="2706136" y="2572248"/>
            <a:ext cx="1739" cy="309896"/>
          </a:xfrm>
          <a:prstGeom prst="straightConnector1">
            <a:avLst/>
          </a:prstGeom>
          <a:ln w="12700">
            <a:solidFill>
              <a:schemeClr val="bg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Image 9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632" y="2846802"/>
            <a:ext cx="758485" cy="75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231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97531E-6 L 0.40902 -0.1780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51" y="-892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1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9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0.00155 L -0.36788 -0.13364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03" y="-6605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300"/>
                            </p:stCondLst>
                            <p:childTnLst>
                              <p:par>
                                <p:cTn id="8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80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3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000"/>
                            </p:stCondLst>
                            <p:childTnLst>
                              <p:par>
                                <p:cTn id="12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6 0.00648 L 0.41042 -0.22593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99" y="-11636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300"/>
                            </p:stCondLst>
                            <p:childTnLst>
                              <p:par>
                                <p:cTn id="1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33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3800"/>
                            </p:stCondLst>
                            <p:childTnLst>
                              <p:par>
                                <p:cTn id="1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0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7" grpId="1" animBg="1"/>
      <p:bldP spid="86" grpId="0" animBg="1"/>
      <p:bldP spid="86" grpId="1" animBg="1"/>
      <p:bldP spid="86" grpId="2" animBg="1"/>
      <p:bldP spid="9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276999"/>
          </a:xfrm>
        </p:spPr>
        <p:txBody>
          <a:bodyPr/>
          <a:lstStyle/>
          <a:p>
            <a:r>
              <a:rPr lang="fr-FR" sz="2000" dirty="0"/>
              <a:t>Evasion </a:t>
            </a:r>
            <a:r>
              <a:rPr lang="fr-FR" sz="2000" dirty="0" err="1"/>
              <a:t>attack</a:t>
            </a:r>
            <a:endParaRPr lang="fr-FR" sz="2000" dirty="0"/>
          </a:p>
        </p:txBody>
      </p:sp>
      <p:sp>
        <p:nvSpPr>
          <p:cNvPr id="25" name="ZoneTexte 24"/>
          <p:cNvSpPr txBox="1"/>
          <p:nvPr/>
        </p:nvSpPr>
        <p:spPr>
          <a:xfrm>
            <a:off x="248306" y="1149015"/>
            <a:ext cx="436530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FR" sz="1400" b="1" dirty="0" err="1" smtClean="0">
                <a:solidFill>
                  <a:schemeClr val="bg1"/>
                </a:solidFill>
              </a:rPr>
              <a:t>Device</a:t>
            </a:r>
            <a:r>
              <a:rPr lang="fr-FR" sz="1400" dirty="0" smtClean="0">
                <a:solidFill>
                  <a:schemeClr val="bg1"/>
                </a:solidFill>
              </a:rPr>
              <a:t>: </a:t>
            </a:r>
            <a:r>
              <a:rPr lang="fr-FR" sz="1400" dirty="0">
                <a:solidFill>
                  <a:schemeClr val="bg1"/>
                </a:solidFill>
              </a:rPr>
              <a:t>ARM </a:t>
            </a:r>
            <a:r>
              <a:rPr lang="fr-FR" sz="1400" dirty="0" smtClean="0">
                <a:solidFill>
                  <a:schemeClr val="bg1"/>
                </a:solidFill>
              </a:rPr>
              <a:t>Cortex-M7 MCU on a STM32F767 </a:t>
            </a:r>
            <a:r>
              <a:rPr lang="fr-FR" sz="1400" dirty="0" err="1" smtClean="0">
                <a:solidFill>
                  <a:schemeClr val="bg1"/>
                </a:solidFill>
              </a:rPr>
              <a:t>board</a:t>
            </a:r>
            <a:r>
              <a:rPr lang="fr-FR" sz="1400" dirty="0" smtClean="0">
                <a:solidFill>
                  <a:schemeClr val="bg1"/>
                </a:solidFill>
              </a:rPr>
              <a:t> (216 MHz)</a:t>
            </a:r>
          </a:p>
          <a:p>
            <a:pPr lvl="1"/>
            <a:endParaRPr lang="fr-FR" sz="1400" dirty="0" smtClean="0">
              <a:solidFill>
                <a:schemeClr val="bg1"/>
              </a:solidFill>
            </a:endParaRPr>
          </a:p>
          <a:p>
            <a:pPr lvl="1"/>
            <a:r>
              <a:rPr lang="fr-FR" sz="1400" b="1" dirty="0" smtClean="0">
                <a:solidFill>
                  <a:schemeClr val="bg1"/>
                </a:solidFill>
              </a:rPr>
              <a:t>Embedded AI: </a:t>
            </a:r>
            <a:r>
              <a:rPr lang="fr-FR" sz="1400" dirty="0" smtClean="0">
                <a:solidFill>
                  <a:schemeClr val="bg1"/>
                </a:solidFill>
              </a:rPr>
              <a:t>a 8-bit </a:t>
            </a:r>
            <a:r>
              <a:rPr lang="fr-FR" sz="1400" dirty="0" err="1" smtClean="0">
                <a:solidFill>
                  <a:schemeClr val="bg1"/>
                </a:solidFill>
              </a:rPr>
              <a:t>quantized</a:t>
            </a:r>
            <a:r>
              <a:rPr lang="fr-FR" sz="1400" dirty="0" smtClean="0">
                <a:solidFill>
                  <a:schemeClr val="bg1"/>
                </a:solidFill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</a:rPr>
              <a:t>denseNET</a:t>
            </a:r>
            <a:r>
              <a:rPr lang="fr-FR" sz="1400" dirty="0" smtClean="0">
                <a:solidFill>
                  <a:schemeClr val="bg1"/>
                </a:solidFill>
              </a:rPr>
              <a:t> (</a:t>
            </a:r>
            <a:r>
              <a:rPr lang="fr-FR" sz="1400" dirty="0" err="1" smtClean="0">
                <a:solidFill>
                  <a:schemeClr val="bg1"/>
                </a:solidFill>
              </a:rPr>
              <a:t>weights</a:t>
            </a:r>
            <a:r>
              <a:rPr lang="fr-FR" sz="1400" dirty="0" smtClean="0">
                <a:solidFill>
                  <a:schemeClr val="bg1"/>
                </a:solidFill>
              </a:rPr>
              <a:t>, activations, inputs) </a:t>
            </a:r>
            <a:r>
              <a:rPr lang="fr-FR" sz="1400" dirty="0" err="1" smtClean="0">
                <a:solidFill>
                  <a:schemeClr val="bg1"/>
                </a:solidFill>
              </a:rPr>
              <a:t>with</a:t>
            </a:r>
            <a:r>
              <a:rPr lang="fr-FR" sz="1400" dirty="0" smtClean="0">
                <a:solidFill>
                  <a:schemeClr val="bg1"/>
                </a:solidFill>
              </a:rPr>
              <a:t> NNOM* </a:t>
            </a:r>
            <a:r>
              <a:rPr lang="fr-FR" sz="1400" dirty="0" err="1" smtClean="0">
                <a:solidFill>
                  <a:schemeClr val="bg1"/>
                </a:solidFill>
              </a:rPr>
              <a:t>tool</a:t>
            </a:r>
            <a:endParaRPr lang="fr-FR" sz="1400" b="1" dirty="0" smtClean="0">
              <a:solidFill>
                <a:schemeClr val="bg1"/>
              </a:solidFill>
            </a:endParaRPr>
          </a:p>
          <a:p>
            <a:pPr lvl="1"/>
            <a:endParaRPr lang="fr-FR" sz="1400" b="1" dirty="0" smtClean="0">
              <a:solidFill>
                <a:schemeClr val="bg1"/>
              </a:solidFill>
            </a:endParaRPr>
          </a:p>
          <a:p>
            <a:pPr lvl="1"/>
            <a:r>
              <a:rPr lang="fr-FR" sz="1400" b="1" dirty="0" smtClean="0">
                <a:solidFill>
                  <a:schemeClr val="bg1"/>
                </a:solidFill>
              </a:rPr>
              <a:t>Classification </a:t>
            </a:r>
            <a:r>
              <a:rPr lang="fr-FR" sz="1400" b="1" dirty="0" err="1" smtClean="0">
                <a:solidFill>
                  <a:schemeClr val="bg1"/>
                </a:solidFill>
              </a:rPr>
              <a:t>problem</a:t>
            </a:r>
            <a:r>
              <a:rPr lang="fr-FR" sz="1400" dirty="0" smtClean="0">
                <a:solidFill>
                  <a:schemeClr val="bg1"/>
                </a:solidFill>
              </a:rPr>
              <a:t>: 10 classes (MNIST)</a:t>
            </a:r>
          </a:p>
          <a:p>
            <a:pPr lvl="1"/>
            <a:endParaRPr lang="fr-FR" sz="1400" dirty="0">
              <a:solidFill>
                <a:schemeClr val="bg1"/>
              </a:solidFill>
            </a:endParaRPr>
          </a:p>
          <a:p>
            <a:pPr lvl="1"/>
            <a:r>
              <a:rPr lang="fr-FR" sz="1400" b="1" dirty="0" smtClean="0">
                <a:solidFill>
                  <a:schemeClr val="bg1"/>
                </a:solidFill>
              </a:rPr>
              <a:t>Channel</a:t>
            </a:r>
            <a:r>
              <a:rPr lang="fr-FR" sz="1400" dirty="0" smtClean="0">
                <a:solidFill>
                  <a:schemeClr val="bg1"/>
                </a:solidFill>
              </a:rPr>
              <a:t>: </a:t>
            </a:r>
            <a:r>
              <a:rPr lang="fr-FR" sz="1400" dirty="0" err="1" smtClean="0">
                <a:solidFill>
                  <a:schemeClr val="bg1"/>
                </a:solidFill>
              </a:rPr>
              <a:t>Electromagnetic</a:t>
            </a:r>
            <a:r>
              <a:rPr lang="fr-FR" sz="1400" dirty="0" smtClean="0">
                <a:solidFill>
                  <a:schemeClr val="bg1"/>
                </a:solidFill>
              </a:rPr>
              <a:t> signal (EMV-</a:t>
            </a:r>
            <a:r>
              <a:rPr lang="fr-FR" sz="1400" dirty="0" err="1" smtClean="0">
                <a:solidFill>
                  <a:schemeClr val="bg1"/>
                </a:solidFill>
              </a:rPr>
              <a:t>Technik</a:t>
            </a:r>
            <a:r>
              <a:rPr lang="fr-FR" sz="1400" dirty="0" smtClean="0">
                <a:solidFill>
                  <a:schemeClr val="bg1"/>
                </a:solidFill>
              </a:rPr>
              <a:t> </a:t>
            </a:r>
            <a:r>
              <a:rPr lang="fr-FR" sz="1400" dirty="0">
                <a:solidFill>
                  <a:schemeClr val="bg1"/>
                </a:solidFill>
              </a:rPr>
              <a:t>RF-U </a:t>
            </a:r>
            <a:r>
              <a:rPr lang="fr-FR" sz="1400" dirty="0" smtClean="0">
                <a:solidFill>
                  <a:schemeClr val="bg1"/>
                </a:solidFill>
              </a:rPr>
              <a:t>2,5 probe)</a:t>
            </a:r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260" y="961220"/>
            <a:ext cx="4256708" cy="2837805"/>
          </a:xfrm>
          <a:prstGeom prst="rect">
            <a:avLst/>
          </a:prstGeom>
        </p:spPr>
      </p:pic>
      <p:sp>
        <p:nvSpPr>
          <p:cNvPr id="31" name="ZoneTexte 30"/>
          <p:cNvSpPr txBox="1"/>
          <p:nvPr/>
        </p:nvSpPr>
        <p:spPr>
          <a:xfrm>
            <a:off x="47378" y="4424159"/>
            <a:ext cx="91134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solidFill>
                  <a:schemeClr val="bg1"/>
                </a:solidFill>
              </a:rPr>
              <a:t>* </a:t>
            </a:r>
            <a:r>
              <a:rPr lang="fr-FR" sz="900" dirty="0">
                <a:solidFill>
                  <a:schemeClr val="bg1"/>
                </a:solidFill>
              </a:rPr>
              <a:t>GitHub - </a:t>
            </a:r>
            <a:r>
              <a:rPr lang="fr-FR" sz="900" dirty="0" err="1">
                <a:solidFill>
                  <a:schemeClr val="bg1"/>
                </a:solidFill>
              </a:rPr>
              <a:t>majianjia</a:t>
            </a:r>
            <a:r>
              <a:rPr lang="fr-FR" sz="900" dirty="0">
                <a:solidFill>
                  <a:schemeClr val="bg1"/>
                </a:solidFill>
              </a:rPr>
              <a:t>/</a:t>
            </a:r>
            <a:r>
              <a:rPr lang="fr-FR" sz="900" dirty="0" err="1">
                <a:solidFill>
                  <a:schemeClr val="bg1"/>
                </a:solidFill>
              </a:rPr>
              <a:t>nnom</a:t>
            </a:r>
            <a:r>
              <a:rPr lang="fr-FR" sz="900" dirty="0">
                <a:solidFill>
                  <a:schemeClr val="bg1"/>
                </a:solidFill>
              </a:rPr>
              <a:t>: A </a:t>
            </a:r>
            <a:r>
              <a:rPr lang="fr-FR" sz="900" dirty="0" err="1">
                <a:solidFill>
                  <a:schemeClr val="bg1"/>
                </a:solidFill>
              </a:rPr>
              <a:t>higher-level</a:t>
            </a:r>
            <a:r>
              <a:rPr lang="fr-FR" sz="900" dirty="0">
                <a:solidFill>
                  <a:schemeClr val="bg1"/>
                </a:solidFill>
              </a:rPr>
              <a:t> Neural Network </a:t>
            </a:r>
            <a:r>
              <a:rPr lang="fr-FR" sz="900" dirty="0" err="1">
                <a:solidFill>
                  <a:schemeClr val="bg1"/>
                </a:solidFill>
              </a:rPr>
              <a:t>library</a:t>
            </a:r>
            <a:r>
              <a:rPr lang="fr-FR" sz="900" dirty="0">
                <a:solidFill>
                  <a:schemeClr val="bg1"/>
                </a:solidFill>
              </a:rPr>
              <a:t> for </a:t>
            </a:r>
            <a:r>
              <a:rPr lang="fr-FR" sz="900" dirty="0" err="1">
                <a:solidFill>
                  <a:schemeClr val="bg1"/>
                </a:solidFill>
              </a:rPr>
              <a:t>microcontrollers</a:t>
            </a:r>
            <a:r>
              <a:rPr lang="fr-FR" sz="900" dirty="0">
                <a:solidFill>
                  <a:schemeClr val="bg1"/>
                </a:solidFill>
              </a:rPr>
              <a:t>.</a:t>
            </a:r>
            <a:endParaRPr lang="fr-FR" sz="900" dirty="0" smtClean="0">
              <a:solidFill>
                <a:schemeClr val="bg1"/>
              </a:solidFill>
            </a:endParaRPr>
          </a:p>
        </p:txBody>
      </p:sp>
      <p:sp>
        <p:nvSpPr>
          <p:cNvPr id="3" name="Rectangle à coins arrondis 2"/>
          <p:cNvSpPr/>
          <p:nvPr/>
        </p:nvSpPr>
        <p:spPr>
          <a:xfrm>
            <a:off x="6507955" y="2164556"/>
            <a:ext cx="785814" cy="650082"/>
          </a:xfrm>
          <a:prstGeom prst="roundRect">
            <a:avLst/>
          </a:prstGeom>
          <a:noFill/>
          <a:ln w="19050">
            <a:solidFill>
              <a:schemeClr val="bg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603" y="2230338"/>
            <a:ext cx="518519" cy="51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039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276999"/>
          </a:xfrm>
        </p:spPr>
        <p:txBody>
          <a:bodyPr/>
          <a:lstStyle/>
          <a:p>
            <a:r>
              <a:rPr lang="fr-FR" sz="2000" dirty="0"/>
              <a:t>Evasion </a:t>
            </a:r>
            <a:r>
              <a:rPr lang="fr-FR" sz="2000" dirty="0" err="1"/>
              <a:t>attack</a:t>
            </a:r>
            <a:endParaRPr lang="fr-FR" sz="20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145" y="1919293"/>
            <a:ext cx="1138976" cy="113897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A6C0AB5-0BA7-4340-ACB3-5A8E48B077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3556" y="2296230"/>
            <a:ext cx="358154" cy="35815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73" y="2080676"/>
            <a:ext cx="956325" cy="956325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79" y="1912248"/>
            <a:ext cx="449248" cy="44924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633" y="2352086"/>
            <a:ext cx="413504" cy="413504"/>
          </a:xfrm>
          <a:prstGeom prst="rect">
            <a:avLst/>
          </a:prstGeom>
        </p:spPr>
      </p:pic>
      <p:cxnSp>
        <p:nvCxnSpPr>
          <p:cNvPr id="6" name="Connecteur droit 5"/>
          <p:cNvCxnSpPr>
            <a:stCxn id="4" idx="0"/>
          </p:cNvCxnSpPr>
          <p:nvPr/>
        </p:nvCxnSpPr>
        <p:spPr>
          <a:xfrm flipV="1">
            <a:off x="2809385" y="1231133"/>
            <a:ext cx="1984071" cy="1120953"/>
          </a:xfrm>
          <a:prstGeom prst="line">
            <a:avLst/>
          </a:prstGeom>
          <a:ln w="12700" cmpd="sng">
            <a:solidFill>
              <a:schemeClr val="bg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>
            <a:off x="2781710" y="2594610"/>
            <a:ext cx="2154621" cy="1691640"/>
          </a:xfrm>
          <a:prstGeom prst="line">
            <a:avLst/>
          </a:prstGeom>
          <a:ln w="12700" cmpd="sng">
            <a:solidFill>
              <a:schemeClr val="bg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à coins arrondis 18"/>
          <p:cNvSpPr/>
          <p:nvPr/>
        </p:nvSpPr>
        <p:spPr>
          <a:xfrm>
            <a:off x="4642370" y="1074152"/>
            <a:ext cx="4237311" cy="3276392"/>
          </a:xfrm>
          <a:prstGeom prst="roundRect">
            <a:avLst/>
          </a:prstGeom>
          <a:noFill/>
          <a:ln w="12700">
            <a:solidFill>
              <a:schemeClr val="bg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23" name="Ellipse 22"/>
          <p:cNvSpPr/>
          <p:nvPr/>
        </p:nvSpPr>
        <p:spPr>
          <a:xfrm>
            <a:off x="7611137" y="1314448"/>
            <a:ext cx="232527" cy="219421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28" name="Ellipse 27"/>
          <p:cNvSpPr/>
          <p:nvPr/>
        </p:nvSpPr>
        <p:spPr>
          <a:xfrm>
            <a:off x="7611137" y="1599956"/>
            <a:ext cx="232527" cy="219421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29" name="Ellipse 28"/>
          <p:cNvSpPr/>
          <p:nvPr/>
        </p:nvSpPr>
        <p:spPr>
          <a:xfrm>
            <a:off x="7611137" y="1885464"/>
            <a:ext cx="232527" cy="219421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30" name="Ellipse 29"/>
          <p:cNvSpPr/>
          <p:nvPr/>
        </p:nvSpPr>
        <p:spPr>
          <a:xfrm>
            <a:off x="7611137" y="2170972"/>
            <a:ext cx="232527" cy="219421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32" name="Ellipse 31"/>
          <p:cNvSpPr/>
          <p:nvPr/>
        </p:nvSpPr>
        <p:spPr>
          <a:xfrm>
            <a:off x="7611137" y="2456480"/>
            <a:ext cx="232527" cy="219421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33" name="Ellipse 32"/>
          <p:cNvSpPr/>
          <p:nvPr/>
        </p:nvSpPr>
        <p:spPr>
          <a:xfrm>
            <a:off x="7611137" y="2741988"/>
            <a:ext cx="232527" cy="219421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34" name="Ellipse 33"/>
          <p:cNvSpPr/>
          <p:nvPr/>
        </p:nvSpPr>
        <p:spPr>
          <a:xfrm>
            <a:off x="7611137" y="3027496"/>
            <a:ext cx="232527" cy="219421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35" name="Ellipse 34"/>
          <p:cNvSpPr/>
          <p:nvPr/>
        </p:nvSpPr>
        <p:spPr>
          <a:xfrm>
            <a:off x="7611137" y="3313004"/>
            <a:ext cx="232527" cy="219421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36" name="Ellipse 35"/>
          <p:cNvSpPr/>
          <p:nvPr/>
        </p:nvSpPr>
        <p:spPr>
          <a:xfrm>
            <a:off x="7611137" y="3598512"/>
            <a:ext cx="232527" cy="219421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37" name="Ellipse 36"/>
          <p:cNvSpPr/>
          <p:nvPr/>
        </p:nvSpPr>
        <p:spPr>
          <a:xfrm>
            <a:off x="7611137" y="3884020"/>
            <a:ext cx="232527" cy="219421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24" name="ZoneTexte 23"/>
          <p:cNvSpPr txBox="1"/>
          <p:nvPr/>
        </p:nvSpPr>
        <p:spPr>
          <a:xfrm>
            <a:off x="7843664" y="1270269"/>
            <a:ext cx="7393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>
                <a:solidFill>
                  <a:schemeClr val="bg1"/>
                </a:solidFill>
              </a:rPr>
              <a:t>It’s</a:t>
            </a:r>
            <a:r>
              <a:rPr lang="fr-FR" sz="1400" dirty="0" smtClean="0">
                <a:solidFill>
                  <a:schemeClr val="bg1"/>
                </a:solidFill>
              </a:rPr>
              <a:t> a 0</a:t>
            </a:r>
          </a:p>
        </p:txBody>
      </p:sp>
      <p:sp>
        <p:nvSpPr>
          <p:cNvPr id="38" name="ZoneTexte 37"/>
          <p:cNvSpPr txBox="1"/>
          <p:nvPr/>
        </p:nvSpPr>
        <p:spPr>
          <a:xfrm>
            <a:off x="7843664" y="1549815"/>
            <a:ext cx="7393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solidFill>
                  <a:schemeClr val="bg1"/>
                </a:solidFill>
              </a:rPr>
              <a:t>It’s</a:t>
            </a:r>
            <a:r>
              <a:rPr lang="fr-FR" sz="1400" dirty="0">
                <a:solidFill>
                  <a:schemeClr val="bg1"/>
                </a:solidFill>
              </a:rPr>
              <a:t> a </a:t>
            </a:r>
            <a:r>
              <a:rPr lang="fr-FR" sz="1400" dirty="0" smtClean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7843664" y="1829361"/>
            <a:ext cx="7393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solidFill>
                  <a:schemeClr val="bg1"/>
                </a:solidFill>
              </a:rPr>
              <a:t>It’s</a:t>
            </a:r>
            <a:r>
              <a:rPr lang="fr-FR" sz="1400" dirty="0">
                <a:solidFill>
                  <a:schemeClr val="bg1"/>
                </a:solidFill>
              </a:rPr>
              <a:t> a </a:t>
            </a:r>
            <a:r>
              <a:rPr lang="fr-FR" sz="1400" dirty="0" smtClean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0" name="ZoneTexte 39"/>
          <p:cNvSpPr txBox="1"/>
          <p:nvPr/>
        </p:nvSpPr>
        <p:spPr>
          <a:xfrm>
            <a:off x="7843664" y="2108907"/>
            <a:ext cx="7393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solidFill>
                  <a:schemeClr val="bg1"/>
                </a:solidFill>
              </a:rPr>
              <a:t>It’s</a:t>
            </a:r>
            <a:r>
              <a:rPr lang="fr-FR" sz="1400" dirty="0">
                <a:solidFill>
                  <a:schemeClr val="bg1"/>
                </a:solidFill>
              </a:rPr>
              <a:t> a </a:t>
            </a:r>
            <a:r>
              <a:rPr lang="fr-FR" sz="1400" dirty="0" smtClean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41" name="ZoneTexte 40"/>
          <p:cNvSpPr txBox="1"/>
          <p:nvPr/>
        </p:nvSpPr>
        <p:spPr>
          <a:xfrm>
            <a:off x="7843664" y="2388453"/>
            <a:ext cx="7393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solidFill>
                  <a:schemeClr val="bg1"/>
                </a:solidFill>
              </a:rPr>
              <a:t>It’s</a:t>
            </a:r>
            <a:r>
              <a:rPr lang="fr-FR" sz="1400" dirty="0">
                <a:solidFill>
                  <a:schemeClr val="bg1"/>
                </a:solidFill>
              </a:rPr>
              <a:t> a </a:t>
            </a:r>
            <a:r>
              <a:rPr lang="fr-FR" sz="1400" dirty="0" smtClean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42" name="ZoneTexte 41"/>
          <p:cNvSpPr txBox="1"/>
          <p:nvPr/>
        </p:nvSpPr>
        <p:spPr>
          <a:xfrm>
            <a:off x="7843664" y="2667999"/>
            <a:ext cx="7393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solidFill>
                  <a:schemeClr val="bg1"/>
                </a:solidFill>
              </a:rPr>
              <a:t>It’s</a:t>
            </a:r>
            <a:r>
              <a:rPr lang="fr-FR" sz="1400" dirty="0">
                <a:solidFill>
                  <a:schemeClr val="bg1"/>
                </a:solidFill>
              </a:rPr>
              <a:t> a </a:t>
            </a:r>
            <a:r>
              <a:rPr lang="fr-FR" sz="1400" dirty="0" smtClean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43" name="ZoneTexte 42"/>
          <p:cNvSpPr txBox="1"/>
          <p:nvPr/>
        </p:nvSpPr>
        <p:spPr>
          <a:xfrm>
            <a:off x="7843664" y="2947545"/>
            <a:ext cx="7393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solidFill>
                  <a:schemeClr val="bg1"/>
                </a:solidFill>
              </a:rPr>
              <a:t>It’s</a:t>
            </a:r>
            <a:r>
              <a:rPr lang="fr-FR" sz="1400" dirty="0">
                <a:solidFill>
                  <a:schemeClr val="bg1"/>
                </a:solidFill>
              </a:rPr>
              <a:t> a </a:t>
            </a:r>
            <a:r>
              <a:rPr lang="fr-FR" sz="1400" dirty="0" smtClean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44" name="ZoneTexte 43"/>
          <p:cNvSpPr txBox="1"/>
          <p:nvPr/>
        </p:nvSpPr>
        <p:spPr>
          <a:xfrm>
            <a:off x="7843664" y="3227091"/>
            <a:ext cx="7393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solidFill>
                  <a:schemeClr val="bg1"/>
                </a:solidFill>
              </a:rPr>
              <a:t>It’s</a:t>
            </a:r>
            <a:r>
              <a:rPr lang="fr-FR" sz="1400" dirty="0">
                <a:solidFill>
                  <a:schemeClr val="bg1"/>
                </a:solidFill>
              </a:rPr>
              <a:t> a </a:t>
            </a:r>
            <a:r>
              <a:rPr lang="fr-FR" sz="1400" dirty="0" smtClean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45" name="ZoneTexte 44"/>
          <p:cNvSpPr txBox="1"/>
          <p:nvPr/>
        </p:nvSpPr>
        <p:spPr>
          <a:xfrm>
            <a:off x="7843664" y="3506637"/>
            <a:ext cx="7393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solidFill>
                  <a:schemeClr val="bg1"/>
                </a:solidFill>
              </a:rPr>
              <a:t>It’s</a:t>
            </a:r>
            <a:r>
              <a:rPr lang="fr-FR" sz="1400" dirty="0">
                <a:solidFill>
                  <a:schemeClr val="bg1"/>
                </a:solidFill>
              </a:rPr>
              <a:t> a </a:t>
            </a:r>
            <a:r>
              <a:rPr lang="fr-FR" sz="1400" dirty="0" smtClean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46" name="ZoneTexte 45"/>
          <p:cNvSpPr txBox="1"/>
          <p:nvPr/>
        </p:nvSpPr>
        <p:spPr>
          <a:xfrm>
            <a:off x="7843664" y="3786183"/>
            <a:ext cx="7393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solidFill>
                  <a:schemeClr val="bg1"/>
                </a:solidFill>
              </a:rPr>
              <a:t>It’s</a:t>
            </a:r>
            <a:r>
              <a:rPr lang="fr-FR" sz="1400" dirty="0">
                <a:solidFill>
                  <a:schemeClr val="bg1"/>
                </a:solidFill>
              </a:rPr>
              <a:t> a </a:t>
            </a:r>
            <a:r>
              <a:rPr lang="fr-FR" sz="1400" dirty="0" smtClean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980236" y="1297980"/>
            <a:ext cx="307181" cy="283317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47" name="ZoneTexte 46"/>
          <p:cNvSpPr txBox="1"/>
          <p:nvPr/>
        </p:nvSpPr>
        <p:spPr>
          <a:xfrm rot="16200000">
            <a:off x="6641544" y="2543070"/>
            <a:ext cx="9845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err="1" smtClean="0">
                <a:solidFill>
                  <a:schemeClr val="bg1"/>
                </a:solidFill>
              </a:rPr>
              <a:t>Softmax</a:t>
            </a:r>
            <a:endParaRPr lang="fr-FR" sz="1600" b="1" dirty="0" smtClean="0">
              <a:solidFill>
                <a:schemeClr val="bg1"/>
              </a:solidFill>
            </a:endParaRPr>
          </a:p>
        </p:txBody>
      </p:sp>
      <p:sp>
        <p:nvSpPr>
          <p:cNvPr id="48" name="Ellipse 47"/>
          <p:cNvSpPr/>
          <p:nvPr/>
        </p:nvSpPr>
        <p:spPr>
          <a:xfrm>
            <a:off x="6360973" y="1304967"/>
            <a:ext cx="232527" cy="219421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49" name="Ellipse 48"/>
          <p:cNvSpPr/>
          <p:nvPr/>
        </p:nvSpPr>
        <p:spPr>
          <a:xfrm>
            <a:off x="6360973" y="1590475"/>
            <a:ext cx="232527" cy="219421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50" name="Ellipse 49"/>
          <p:cNvSpPr/>
          <p:nvPr/>
        </p:nvSpPr>
        <p:spPr>
          <a:xfrm>
            <a:off x="6360973" y="1875983"/>
            <a:ext cx="232527" cy="219421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51" name="Ellipse 50"/>
          <p:cNvSpPr/>
          <p:nvPr/>
        </p:nvSpPr>
        <p:spPr>
          <a:xfrm>
            <a:off x="6360973" y="2161491"/>
            <a:ext cx="232527" cy="219421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52" name="Ellipse 51"/>
          <p:cNvSpPr/>
          <p:nvPr/>
        </p:nvSpPr>
        <p:spPr>
          <a:xfrm>
            <a:off x="6360973" y="2446999"/>
            <a:ext cx="232527" cy="219421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53" name="Ellipse 52"/>
          <p:cNvSpPr/>
          <p:nvPr/>
        </p:nvSpPr>
        <p:spPr>
          <a:xfrm>
            <a:off x="6360973" y="2732507"/>
            <a:ext cx="232527" cy="219421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54" name="Ellipse 53"/>
          <p:cNvSpPr/>
          <p:nvPr/>
        </p:nvSpPr>
        <p:spPr>
          <a:xfrm>
            <a:off x="6360973" y="3018015"/>
            <a:ext cx="232527" cy="219421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55" name="Ellipse 54"/>
          <p:cNvSpPr/>
          <p:nvPr/>
        </p:nvSpPr>
        <p:spPr>
          <a:xfrm>
            <a:off x="6360973" y="3303523"/>
            <a:ext cx="232527" cy="219421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56" name="Ellipse 55"/>
          <p:cNvSpPr/>
          <p:nvPr/>
        </p:nvSpPr>
        <p:spPr>
          <a:xfrm>
            <a:off x="6360973" y="3589031"/>
            <a:ext cx="232527" cy="219421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57" name="Ellipse 56"/>
          <p:cNvSpPr/>
          <p:nvPr/>
        </p:nvSpPr>
        <p:spPr>
          <a:xfrm>
            <a:off x="6360973" y="3874539"/>
            <a:ext cx="232527" cy="219421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58" name="Rectangle 57"/>
          <p:cNvSpPr/>
          <p:nvPr/>
        </p:nvSpPr>
        <p:spPr>
          <a:xfrm>
            <a:off x="5055218" y="1295761"/>
            <a:ext cx="984432" cy="283317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59" name="ZoneTexte 58"/>
          <p:cNvSpPr txBox="1"/>
          <p:nvPr/>
        </p:nvSpPr>
        <p:spPr>
          <a:xfrm rot="16200000">
            <a:off x="4703979" y="2595853"/>
            <a:ext cx="16962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chemeClr val="bg1"/>
                </a:solidFill>
              </a:rPr>
              <a:t>Neural network</a:t>
            </a:r>
          </a:p>
        </p:txBody>
      </p:sp>
      <p:cxnSp>
        <p:nvCxnSpPr>
          <p:cNvPr id="61" name="Connecteur droit avec flèche 60"/>
          <p:cNvCxnSpPr/>
          <p:nvPr/>
        </p:nvCxnSpPr>
        <p:spPr>
          <a:xfrm>
            <a:off x="6037272" y="2712347"/>
            <a:ext cx="350016" cy="0"/>
          </a:xfrm>
          <a:prstGeom prst="straightConnector1">
            <a:avLst/>
          </a:prstGeom>
          <a:ln w="9525" cmpd="sng">
            <a:solidFill>
              <a:schemeClr val="bg1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avec flèche 62"/>
          <p:cNvCxnSpPr/>
          <p:nvPr/>
        </p:nvCxnSpPr>
        <p:spPr>
          <a:xfrm>
            <a:off x="6606867" y="2712347"/>
            <a:ext cx="350016" cy="0"/>
          </a:xfrm>
          <a:prstGeom prst="straightConnector1">
            <a:avLst/>
          </a:prstGeom>
          <a:ln w="9525" cmpd="sng">
            <a:solidFill>
              <a:schemeClr val="bg1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avec flèche 63"/>
          <p:cNvCxnSpPr/>
          <p:nvPr/>
        </p:nvCxnSpPr>
        <p:spPr>
          <a:xfrm>
            <a:off x="7290762" y="2712347"/>
            <a:ext cx="350016" cy="0"/>
          </a:xfrm>
          <a:prstGeom prst="straightConnector1">
            <a:avLst/>
          </a:prstGeom>
          <a:ln w="9525" cmpd="sng">
            <a:solidFill>
              <a:schemeClr val="bg1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ZoneTexte 64"/>
          <p:cNvSpPr txBox="1"/>
          <p:nvPr/>
        </p:nvSpPr>
        <p:spPr>
          <a:xfrm>
            <a:off x="7290762" y="4126714"/>
            <a:ext cx="9012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 err="1" smtClean="0">
                <a:solidFill>
                  <a:schemeClr val="bg1"/>
                </a:solidFill>
              </a:rPr>
              <a:t>Probability</a:t>
            </a:r>
            <a:endParaRPr lang="fr-FR" sz="1100" b="1" dirty="0" smtClean="0">
              <a:solidFill>
                <a:schemeClr val="bg1"/>
              </a:solidFill>
            </a:endParaRPr>
          </a:p>
        </p:txBody>
      </p:sp>
      <p:sp>
        <p:nvSpPr>
          <p:cNvPr id="66" name="ZoneTexte 65"/>
          <p:cNvSpPr txBox="1"/>
          <p:nvPr/>
        </p:nvSpPr>
        <p:spPr>
          <a:xfrm>
            <a:off x="6193344" y="4121978"/>
            <a:ext cx="5677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 err="1" smtClean="0">
                <a:solidFill>
                  <a:schemeClr val="bg1"/>
                </a:solidFill>
              </a:rPr>
              <a:t>Logits</a:t>
            </a:r>
            <a:endParaRPr lang="fr-FR" sz="1100" b="1" dirty="0" smtClean="0">
              <a:solidFill>
                <a:schemeClr val="bg1"/>
              </a:solidFill>
            </a:endParaRPr>
          </a:p>
        </p:txBody>
      </p:sp>
      <p:pic>
        <p:nvPicPr>
          <p:cNvPr id="67" name="Image 6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965">
            <a:off x="7269616" y="2058733"/>
            <a:ext cx="66974" cy="26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301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2.09877E-6 L 0.14914 0.00031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48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8.64198E-7 L 0.15764 -0.0064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82" y="-34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7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3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24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26" grpId="0" animBg="1"/>
      <p:bldP spid="47" grpId="0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/>
      <p:bldP spid="65" grpId="0"/>
      <p:bldP spid="6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276999"/>
          </a:xfrm>
        </p:spPr>
        <p:txBody>
          <a:bodyPr/>
          <a:lstStyle/>
          <a:p>
            <a:r>
              <a:rPr lang="fr-FR" sz="2000" dirty="0"/>
              <a:t>Evasion </a:t>
            </a:r>
            <a:r>
              <a:rPr lang="fr-FR" sz="2000" dirty="0" err="1"/>
              <a:t>attack</a:t>
            </a:r>
            <a:endParaRPr lang="fr-FR" sz="2000" dirty="0"/>
          </a:p>
        </p:txBody>
      </p:sp>
      <p:sp>
        <p:nvSpPr>
          <p:cNvPr id="25" name="ZoneTexte 24"/>
          <p:cNvSpPr txBox="1"/>
          <p:nvPr/>
        </p:nvSpPr>
        <p:spPr>
          <a:xfrm>
            <a:off x="238799" y="651675"/>
            <a:ext cx="8615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FR" sz="1400" b="1" dirty="0" err="1" smtClean="0">
                <a:solidFill>
                  <a:schemeClr val="bg1"/>
                </a:solidFill>
              </a:rPr>
              <a:t>Targeted</a:t>
            </a:r>
            <a:r>
              <a:rPr lang="fr-FR" sz="1400" b="1" dirty="0" smtClean="0">
                <a:solidFill>
                  <a:schemeClr val="bg1"/>
                </a:solidFill>
              </a:rPr>
              <a:t> </a:t>
            </a:r>
            <a:r>
              <a:rPr lang="fr-FR" sz="1400" b="1" dirty="0" err="1" smtClean="0">
                <a:solidFill>
                  <a:schemeClr val="bg1"/>
                </a:solidFill>
              </a:rPr>
              <a:t>function</a:t>
            </a:r>
            <a:r>
              <a:rPr lang="fr-FR" sz="1400" dirty="0" smtClean="0">
                <a:solidFill>
                  <a:schemeClr val="bg1"/>
                </a:solidFill>
              </a:rPr>
              <a:t>: </a:t>
            </a:r>
            <a:r>
              <a:rPr lang="fr-FR" sz="1400" dirty="0" err="1" smtClean="0">
                <a:solidFill>
                  <a:schemeClr val="bg1"/>
                </a:solidFill>
              </a:rPr>
              <a:t>Softmax</a:t>
            </a:r>
            <a:r>
              <a:rPr lang="fr-FR" sz="1400" dirty="0" smtClean="0">
                <a:solidFill>
                  <a:schemeClr val="bg1"/>
                </a:solidFill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</a:rPr>
              <a:t>function</a:t>
            </a:r>
            <a:endParaRPr lang="fr-FR" sz="1400" dirty="0" smtClean="0">
              <a:solidFill>
                <a:schemeClr val="bg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13" y="1975451"/>
            <a:ext cx="3174515" cy="158642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92857" y="1673156"/>
            <a:ext cx="32519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bg1"/>
                </a:solidFill>
              </a:rPr>
              <a:t>C code </a:t>
            </a:r>
            <a:r>
              <a:rPr lang="fr-FR" sz="1200" b="1" dirty="0" err="1" smtClean="0">
                <a:solidFill>
                  <a:schemeClr val="bg1"/>
                </a:solidFill>
              </a:rPr>
              <a:t>related</a:t>
            </a:r>
            <a:r>
              <a:rPr lang="fr-FR" sz="1200" b="1" dirty="0" smtClean="0">
                <a:solidFill>
                  <a:schemeClr val="bg1"/>
                </a:solidFill>
              </a:rPr>
              <a:t> to the </a:t>
            </a:r>
            <a:r>
              <a:rPr lang="fr-FR" sz="1200" b="1" i="1" u="sng" dirty="0" err="1" smtClean="0">
                <a:solidFill>
                  <a:schemeClr val="bg1"/>
                </a:solidFill>
              </a:rPr>
              <a:t>softmax</a:t>
            </a:r>
            <a:r>
              <a:rPr lang="fr-FR" sz="1200" b="1" i="1" dirty="0" smtClean="0">
                <a:solidFill>
                  <a:schemeClr val="bg1"/>
                </a:solidFill>
              </a:rPr>
              <a:t> </a:t>
            </a:r>
            <a:r>
              <a:rPr lang="fr-FR" sz="1200" b="1" dirty="0" err="1" smtClean="0">
                <a:solidFill>
                  <a:schemeClr val="bg1"/>
                </a:solidFill>
              </a:rPr>
              <a:t>function</a:t>
            </a:r>
            <a:endParaRPr lang="fr-FR" sz="1200" b="1" dirty="0" smtClean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à coins arrondis 2"/>
              <p:cNvSpPr/>
              <p:nvPr/>
            </p:nvSpPr>
            <p:spPr>
              <a:xfrm>
                <a:off x="4667632" y="2242116"/>
                <a:ext cx="375557" cy="375557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 dirty="0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" name="Rectangle à coins arrondis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7632" y="2242116"/>
                <a:ext cx="375557" cy="375557"/>
              </a:xfrm>
              <a:prstGeom prst="roundRect">
                <a:avLst/>
              </a:prstGeom>
              <a:blipFill>
                <a:blip r:embed="rId3"/>
                <a:stretch>
                  <a:fillRect l="-3175" b="-1587"/>
                </a:stretch>
              </a:blipFill>
              <a:ln>
                <a:solidFill>
                  <a:schemeClr val="bg1"/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à coins arrondis 17"/>
              <p:cNvSpPr/>
              <p:nvPr/>
            </p:nvSpPr>
            <p:spPr>
              <a:xfrm>
                <a:off x="5043189" y="2239709"/>
                <a:ext cx="375557" cy="375557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 dirty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8" name="Rectangle à coins arrondis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3189" y="2239709"/>
                <a:ext cx="375557" cy="375557"/>
              </a:xfrm>
              <a:prstGeom prst="roundRect">
                <a:avLst/>
              </a:prstGeom>
              <a:blipFill>
                <a:blip r:embed="rId4"/>
                <a:stretch>
                  <a:fillRect l="-1563"/>
                </a:stretch>
              </a:blipFill>
              <a:ln>
                <a:solidFill>
                  <a:schemeClr val="bg1"/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à coins arrondis 29"/>
              <p:cNvSpPr/>
              <p:nvPr/>
            </p:nvSpPr>
            <p:spPr>
              <a:xfrm>
                <a:off x="5418746" y="2244419"/>
                <a:ext cx="375557" cy="375557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 dirty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0" name="Rectangle à coins arrondis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8746" y="2244419"/>
                <a:ext cx="375557" cy="375557"/>
              </a:xfrm>
              <a:prstGeom prst="roundRect">
                <a:avLst/>
              </a:prstGeom>
              <a:blipFill>
                <a:blip r:embed="rId5"/>
                <a:stretch>
                  <a:fillRect l="-3125"/>
                </a:stretch>
              </a:blipFill>
              <a:ln>
                <a:solidFill>
                  <a:schemeClr val="bg1"/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à coins arrondis 30"/>
              <p:cNvSpPr/>
              <p:nvPr/>
            </p:nvSpPr>
            <p:spPr>
              <a:xfrm>
                <a:off x="5794303" y="2240965"/>
                <a:ext cx="375557" cy="375557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 dirty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1" name="Rectangle à coins arrondis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4303" y="2240965"/>
                <a:ext cx="375557" cy="375557"/>
              </a:xfrm>
              <a:prstGeom prst="roundRect">
                <a:avLst/>
              </a:prstGeom>
              <a:blipFill>
                <a:blip r:embed="rId6"/>
                <a:stretch>
                  <a:fillRect l="-3175"/>
                </a:stretch>
              </a:blipFill>
              <a:ln>
                <a:solidFill>
                  <a:schemeClr val="bg1"/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à coins arrondis 31"/>
              <p:cNvSpPr/>
              <p:nvPr/>
            </p:nvSpPr>
            <p:spPr>
              <a:xfrm>
                <a:off x="6169860" y="2237511"/>
                <a:ext cx="375557" cy="375557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 dirty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2" name="Rectangle à coins arrondis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9860" y="2237511"/>
                <a:ext cx="375557" cy="375557"/>
              </a:xfrm>
              <a:prstGeom prst="roundRect">
                <a:avLst/>
              </a:prstGeom>
              <a:blipFill>
                <a:blip r:embed="rId7"/>
                <a:stretch>
                  <a:fillRect l="-3125"/>
                </a:stretch>
              </a:blipFill>
              <a:ln>
                <a:solidFill>
                  <a:schemeClr val="bg1"/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à coins arrondis 32"/>
              <p:cNvSpPr/>
              <p:nvPr/>
            </p:nvSpPr>
            <p:spPr>
              <a:xfrm>
                <a:off x="6545417" y="2234057"/>
                <a:ext cx="375557" cy="375557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 dirty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3" name="Rectangle à coins arrondis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5417" y="2234057"/>
                <a:ext cx="375557" cy="375557"/>
              </a:xfrm>
              <a:prstGeom prst="roundRect">
                <a:avLst/>
              </a:prstGeom>
              <a:blipFill>
                <a:blip r:embed="rId8"/>
                <a:stretch>
                  <a:fillRect l="-3175" b="-1563"/>
                </a:stretch>
              </a:blipFill>
              <a:ln>
                <a:solidFill>
                  <a:schemeClr val="bg1"/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à coins arrondis 33"/>
              <p:cNvSpPr/>
              <p:nvPr/>
            </p:nvSpPr>
            <p:spPr>
              <a:xfrm>
                <a:off x="6920974" y="2230603"/>
                <a:ext cx="375557" cy="375557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 dirty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4" name="Rectangle à coins arrondis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0974" y="2230603"/>
                <a:ext cx="375557" cy="375557"/>
              </a:xfrm>
              <a:prstGeom prst="roundRect">
                <a:avLst/>
              </a:prstGeom>
              <a:blipFill>
                <a:blip r:embed="rId9"/>
                <a:stretch>
                  <a:fillRect l="-3125"/>
                </a:stretch>
              </a:blipFill>
              <a:ln>
                <a:solidFill>
                  <a:schemeClr val="bg1"/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à coins arrondis 34"/>
              <p:cNvSpPr/>
              <p:nvPr/>
            </p:nvSpPr>
            <p:spPr>
              <a:xfrm>
                <a:off x="7296531" y="2227149"/>
                <a:ext cx="375557" cy="375557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 dirty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5" name="Rectangle à coins arrondis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6531" y="2227149"/>
                <a:ext cx="375557" cy="375557"/>
              </a:xfrm>
              <a:prstGeom prst="roundRect">
                <a:avLst/>
              </a:prstGeom>
              <a:blipFill>
                <a:blip r:embed="rId10"/>
                <a:stretch>
                  <a:fillRect l="-3125"/>
                </a:stretch>
              </a:blipFill>
              <a:ln>
                <a:solidFill>
                  <a:schemeClr val="bg1"/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à coins arrondis 35"/>
              <p:cNvSpPr/>
              <p:nvPr/>
            </p:nvSpPr>
            <p:spPr>
              <a:xfrm>
                <a:off x="7672088" y="2223695"/>
                <a:ext cx="375557" cy="375557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 dirty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6" name="Rectangle à coins arrondis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2088" y="2223695"/>
                <a:ext cx="375557" cy="375557"/>
              </a:xfrm>
              <a:prstGeom prst="roundRect">
                <a:avLst/>
              </a:prstGeom>
              <a:blipFill>
                <a:blip r:embed="rId11"/>
                <a:stretch>
                  <a:fillRect l="-3175" b="-1587"/>
                </a:stretch>
              </a:blipFill>
              <a:ln>
                <a:solidFill>
                  <a:schemeClr val="bg1"/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à coins arrondis 36"/>
              <p:cNvSpPr/>
              <p:nvPr/>
            </p:nvSpPr>
            <p:spPr>
              <a:xfrm>
                <a:off x="8047645" y="2220241"/>
                <a:ext cx="375557" cy="375557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 dirty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7" name="Rectangle à coins arrondis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7645" y="2220241"/>
                <a:ext cx="375557" cy="375557"/>
              </a:xfrm>
              <a:prstGeom prst="roundRect">
                <a:avLst/>
              </a:prstGeom>
              <a:blipFill>
                <a:blip r:embed="rId12"/>
                <a:stretch>
                  <a:fillRect l="-1563"/>
                </a:stretch>
              </a:blipFill>
              <a:ln>
                <a:solidFill>
                  <a:schemeClr val="bg1"/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Accolade fermante 9"/>
          <p:cNvSpPr/>
          <p:nvPr/>
        </p:nvSpPr>
        <p:spPr>
          <a:xfrm rot="16200000" flipV="1">
            <a:off x="6455608" y="246546"/>
            <a:ext cx="179617" cy="3722917"/>
          </a:xfrm>
          <a:prstGeom prst="rightBrace">
            <a:avLst/>
          </a:prstGeom>
          <a:ln w="9525" cmpd="sng">
            <a:solidFill>
              <a:schemeClr val="bg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6164036" y="1697650"/>
            <a:ext cx="7569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>
                <a:solidFill>
                  <a:schemeClr val="bg1"/>
                </a:solidFill>
              </a:rPr>
              <a:t>v</a:t>
            </a:r>
            <a:r>
              <a:rPr lang="fr-FR" sz="1400" b="1" dirty="0" err="1" smtClean="0">
                <a:solidFill>
                  <a:schemeClr val="bg1"/>
                </a:solidFill>
              </a:rPr>
              <a:t>ec_in</a:t>
            </a:r>
            <a:endParaRPr lang="fr-FR" sz="1400" b="1" dirty="0" smtClean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à coins arrondis 37"/>
              <p:cNvSpPr/>
              <p:nvPr/>
            </p:nvSpPr>
            <p:spPr>
              <a:xfrm>
                <a:off x="5794303" y="3256339"/>
                <a:ext cx="1502228" cy="375557"/>
              </a:xfrm>
              <a:prstGeom prst="roundRect">
                <a:avLst/>
              </a:prstGeom>
              <a:noFill/>
              <a:ln>
                <a:solidFill>
                  <a:srgbClr val="FFFF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𝑏𝑎𝑠𝑒</m:t>
                      </m:r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8" name="Rectangle à coins arrondis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4303" y="3256339"/>
                <a:ext cx="1502228" cy="375557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rgbClr val="FFFF00"/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Connecteur droit avec flèche 15"/>
          <p:cNvCxnSpPr>
            <a:stCxn id="3" idx="2"/>
            <a:endCxn id="38" idx="0"/>
          </p:cNvCxnSpPr>
          <p:nvPr/>
        </p:nvCxnSpPr>
        <p:spPr>
          <a:xfrm>
            <a:off x="4855411" y="2617673"/>
            <a:ext cx="1690006" cy="638666"/>
          </a:xfrm>
          <a:prstGeom prst="straightConnector1">
            <a:avLst/>
          </a:prstGeom>
          <a:ln w="9525" cmpd="sng">
            <a:solidFill>
              <a:schemeClr val="bg1"/>
            </a:solidFill>
            <a:prstDash val="dash"/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à coins arrondis 39"/>
              <p:cNvSpPr/>
              <p:nvPr/>
            </p:nvSpPr>
            <p:spPr>
              <a:xfrm>
                <a:off x="5794303" y="3256339"/>
                <a:ext cx="1502228" cy="375557"/>
              </a:xfrm>
              <a:prstGeom prst="roundRect">
                <a:avLst/>
              </a:prstGeom>
              <a:noFill/>
              <a:ln>
                <a:solidFill>
                  <a:srgbClr val="FFFF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𝑏𝑎𝑠𝑒</m:t>
                      </m:r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40" name="Rectangle à coins arrondis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4303" y="3256339"/>
                <a:ext cx="1502228" cy="375557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rgbClr val="FFFF00"/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à coins arrondis 40"/>
              <p:cNvSpPr/>
              <p:nvPr/>
            </p:nvSpPr>
            <p:spPr>
              <a:xfrm>
                <a:off x="5791391" y="3260571"/>
                <a:ext cx="1502228" cy="375557"/>
              </a:xfrm>
              <a:prstGeom prst="roundRect">
                <a:avLst/>
              </a:prstGeom>
              <a:noFill/>
              <a:ln>
                <a:solidFill>
                  <a:srgbClr val="FFFF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𝑏𝑎𝑠𝑒</m:t>
                      </m:r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41" name="Rectangle à coins arrondis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1391" y="3260571"/>
                <a:ext cx="1502228" cy="375557"/>
              </a:xfrm>
              <a:prstGeom prst="roundRect">
                <a:avLst/>
              </a:prstGeom>
              <a:blipFill>
                <a:blip r:embed="rId15"/>
                <a:stretch>
                  <a:fillRect b="-1587"/>
                </a:stretch>
              </a:blipFill>
              <a:ln>
                <a:solidFill>
                  <a:srgbClr val="FFFF00"/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à coins arrondis 41"/>
              <p:cNvSpPr/>
              <p:nvPr/>
            </p:nvSpPr>
            <p:spPr>
              <a:xfrm>
                <a:off x="5788479" y="3259793"/>
                <a:ext cx="1502228" cy="375557"/>
              </a:xfrm>
              <a:prstGeom prst="roundRect">
                <a:avLst/>
              </a:prstGeom>
              <a:noFill/>
              <a:ln>
                <a:solidFill>
                  <a:srgbClr val="FFFF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𝑏𝑎𝑠𝑒</m:t>
                      </m:r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42" name="Rectangle à coins arrondis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8479" y="3259793"/>
                <a:ext cx="1502228" cy="375557"/>
              </a:xfrm>
              <a:prstGeom prst="roundRect">
                <a:avLst/>
              </a:prstGeom>
              <a:blipFill>
                <a:blip r:embed="rId16"/>
                <a:stretch>
                  <a:fillRect b="-1587"/>
                </a:stretch>
              </a:blipFill>
              <a:ln>
                <a:solidFill>
                  <a:srgbClr val="FFFF00"/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Connecteur droit avec flèche 42"/>
          <p:cNvCxnSpPr>
            <a:stCxn id="18" idx="2"/>
            <a:endCxn id="38" idx="0"/>
          </p:cNvCxnSpPr>
          <p:nvPr/>
        </p:nvCxnSpPr>
        <p:spPr>
          <a:xfrm>
            <a:off x="5230968" y="2615266"/>
            <a:ext cx="1314449" cy="641073"/>
          </a:xfrm>
          <a:prstGeom prst="straightConnector1">
            <a:avLst/>
          </a:prstGeom>
          <a:ln w="9525" cmpd="sng">
            <a:solidFill>
              <a:schemeClr val="bg1"/>
            </a:solidFill>
            <a:prstDash val="dash"/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/>
          <p:cNvCxnSpPr>
            <a:stCxn id="30" idx="2"/>
            <a:endCxn id="38" idx="0"/>
          </p:cNvCxnSpPr>
          <p:nvPr/>
        </p:nvCxnSpPr>
        <p:spPr>
          <a:xfrm>
            <a:off x="5606525" y="2619976"/>
            <a:ext cx="938892" cy="636363"/>
          </a:xfrm>
          <a:prstGeom prst="straightConnector1">
            <a:avLst/>
          </a:prstGeom>
          <a:ln w="9525" cmpd="sng">
            <a:solidFill>
              <a:schemeClr val="bg1"/>
            </a:solidFill>
            <a:prstDash val="dash"/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/>
          <p:cNvCxnSpPr>
            <a:stCxn id="31" idx="2"/>
            <a:endCxn id="38" idx="0"/>
          </p:cNvCxnSpPr>
          <p:nvPr/>
        </p:nvCxnSpPr>
        <p:spPr>
          <a:xfrm>
            <a:off x="5982082" y="2616522"/>
            <a:ext cx="563335" cy="639817"/>
          </a:xfrm>
          <a:prstGeom prst="straightConnector1">
            <a:avLst/>
          </a:prstGeom>
          <a:ln w="9525" cmpd="sng">
            <a:solidFill>
              <a:schemeClr val="bg1"/>
            </a:solidFill>
            <a:prstDash val="dash"/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avec flèche 51"/>
          <p:cNvCxnSpPr>
            <a:stCxn id="32" idx="2"/>
            <a:endCxn id="38" idx="0"/>
          </p:cNvCxnSpPr>
          <p:nvPr/>
        </p:nvCxnSpPr>
        <p:spPr>
          <a:xfrm>
            <a:off x="6357639" y="2613068"/>
            <a:ext cx="187778" cy="643271"/>
          </a:xfrm>
          <a:prstGeom prst="straightConnector1">
            <a:avLst/>
          </a:prstGeom>
          <a:ln w="9525" cmpd="sng">
            <a:solidFill>
              <a:schemeClr val="bg1"/>
            </a:solidFill>
            <a:prstDash val="dash"/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avec flèche 53"/>
          <p:cNvCxnSpPr>
            <a:stCxn id="33" idx="2"/>
            <a:endCxn id="38" idx="0"/>
          </p:cNvCxnSpPr>
          <p:nvPr/>
        </p:nvCxnSpPr>
        <p:spPr>
          <a:xfrm flipH="1">
            <a:off x="6545417" y="2609614"/>
            <a:ext cx="187779" cy="646725"/>
          </a:xfrm>
          <a:prstGeom prst="straightConnector1">
            <a:avLst/>
          </a:prstGeom>
          <a:ln w="9525" cmpd="sng">
            <a:solidFill>
              <a:schemeClr val="bg1"/>
            </a:solidFill>
            <a:prstDash val="dash"/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avec flèche 55"/>
          <p:cNvCxnSpPr>
            <a:stCxn id="34" idx="2"/>
            <a:endCxn id="38" idx="0"/>
          </p:cNvCxnSpPr>
          <p:nvPr/>
        </p:nvCxnSpPr>
        <p:spPr>
          <a:xfrm flipH="1">
            <a:off x="6545417" y="2606160"/>
            <a:ext cx="563336" cy="650179"/>
          </a:xfrm>
          <a:prstGeom prst="straightConnector1">
            <a:avLst/>
          </a:prstGeom>
          <a:ln w="9525" cmpd="sng">
            <a:solidFill>
              <a:schemeClr val="bg1"/>
            </a:solidFill>
            <a:prstDash val="dash"/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avec flèche 61"/>
          <p:cNvCxnSpPr>
            <a:stCxn id="35" idx="2"/>
            <a:endCxn id="38" idx="0"/>
          </p:cNvCxnSpPr>
          <p:nvPr/>
        </p:nvCxnSpPr>
        <p:spPr>
          <a:xfrm flipH="1">
            <a:off x="6545417" y="2602706"/>
            <a:ext cx="938893" cy="653633"/>
          </a:xfrm>
          <a:prstGeom prst="straightConnector1">
            <a:avLst/>
          </a:prstGeom>
          <a:ln w="9525" cmpd="sng">
            <a:solidFill>
              <a:schemeClr val="bg1"/>
            </a:solidFill>
            <a:prstDash val="dash"/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avec flèche 64"/>
          <p:cNvCxnSpPr>
            <a:stCxn id="36" idx="2"/>
          </p:cNvCxnSpPr>
          <p:nvPr/>
        </p:nvCxnSpPr>
        <p:spPr>
          <a:xfrm flipH="1">
            <a:off x="6545418" y="2599252"/>
            <a:ext cx="1314449" cy="653633"/>
          </a:xfrm>
          <a:prstGeom prst="straightConnector1">
            <a:avLst/>
          </a:prstGeom>
          <a:ln w="9525" cmpd="sng">
            <a:solidFill>
              <a:schemeClr val="bg1"/>
            </a:solidFill>
            <a:prstDash val="dash"/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avec flèche 66"/>
          <p:cNvCxnSpPr>
            <a:stCxn id="37" idx="2"/>
          </p:cNvCxnSpPr>
          <p:nvPr/>
        </p:nvCxnSpPr>
        <p:spPr>
          <a:xfrm flipH="1">
            <a:off x="6545420" y="2595798"/>
            <a:ext cx="1690004" cy="653633"/>
          </a:xfrm>
          <a:prstGeom prst="straightConnector1">
            <a:avLst/>
          </a:prstGeom>
          <a:ln w="9525" cmpd="sng">
            <a:solidFill>
              <a:schemeClr val="bg1"/>
            </a:solidFill>
            <a:prstDash val="dash"/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893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0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500"/>
                            </p:stCondLst>
                            <p:childTnLst>
                              <p:par>
                                <p:cTn id="10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500"/>
                            </p:stCondLst>
                            <p:childTnLst>
                              <p:par>
                                <p:cTn id="1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500"/>
                            </p:stCondLst>
                            <p:childTnLst>
                              <p:par>
                                <p:cTn id="1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6000"/>
                            </p:stCondLst>
                            <p:childTnLst>
                              <p:par>
                                <p:cTn id="1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500"/>
                            </p:stCondLst>
                            <p:childTnLst>
                              <p:par>
                                <p:cTn id="1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7000"/>
                            </p:stCondLst>
                            <p:childTnLst>
                              <p:par>
                                <p:cTn id="1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7500"/>
                            </p:stCondLst>
                            <p:childTnLst>
                              <p:par>
                                <p:cTn id="1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8000"/>
                            </p:stCondLst>
                            <p:childTnLst>
                              <p:par>
                                <p:cTn id="1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8500"/>
                            </p:stCondLst>
                            <p:childTnLst>
                              <p:par>
                                <p:cTn id="1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9000"/>
                            </p:stCondLst>
                            <p:childTnLst>
                              <p:par>
                                <p:cTn id="1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9500"/>
                            </p:stCondLst>
                            <p:childTnLst>
                              <p:par>
                                <p:cTn id="1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animBg="1"/>
      <p:bldP spid="18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10" grpId="0" animBg="1"/>
      <p:bldP spid="14" grpId="0"/>
      <p:bldP spid="38" grpId="0" animBg="1"/>
      <p:bldP spid="38" grpId="1" animBg="1"/>
      <p:bldP spid="40" grpId="0" animBg="1"/>
      <p:bldP spid="40" grpId="1" animBg="1"/>
      <p:bldP spid="41" grpId="0" animBg="1"/>
      <p:bldP spid="41" grpId="1" animBg="1"/>
      <p:bldP spid="4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276999"/>
          </a:xfrm>
        </p:spPr>
        <p:txBody>
          <a:bodyPr/>
          <a:lstStyle/>
          <a:p>
            <a:r>
              <a:rPr lang="fr-FR" sz="2000" dirty="0"/>
              <a:t>Evasion </a:t>
            </a:r>
            <a:r>
              <a:rPr lang="fr-FR" sz="2000" dirty="0" err="1"/>
              <a:t>attack</a:t>
            </a:r>
            <a:endParaRPr lang="fr-FR" sz="2000" dirty="0"/>
          </a:p>
        </p:txBody>
      </p:sp>
      <p:sp>
        <p:nvSpPr>
          <p:cNvPr id="25" name="ZoneTexte 24"/>
          <p:cNvSpPr txBox="1"/>
          <p:nvPr/>
        </p:nvSpPr>
        <p:spPr>
          <a:xfrm>
            <a:off x="238799" y="651675"/>
            <a:ext cx="8615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FR" sz="1400" b="1" dirty="0" err="1" smtClean="0">
                <a:solidFill>
                  <a:schemeClr val="bg1"/>
                </a:solidFill>
              </a:rPr>
              <a:t>Side</a:t>
            </a:r>
            <a:r>
              <a:rPr lang="fr-FR" sz="1400" b="1" dirty="0" smtClean="0">
                <a:solidFill>
                  <a:schemeClr val="bg1"/>
                </a:solidFill>
              </a:rPr>
              <a:t>-Channel </a:t>
            </a:r>
            <a:r>
              <a:rPr lang="fr-FR" sz="1400" b="1" dirty="0" err="1" smtClean="0">
                <a:solidFill>
                  <a:schemeClr val="bg1"/>
                </a:solidFill>
              </a:rPr>
              <a:t>attacks</a:t>
            </a:r>
            <a:endParaRPr lang="fr-FR" sz="1400" dirty="0" smtClean="0">
              <a:solidFill>
                <a:schemeClr val="bg1"/>
              </a:solidFill>
            </a:endParaRPr>
          </a:p>
        </p:txBody>
      </p:sp>
      <p:sp>
        <p:nvSpPr>
          <p:cNvPr id="16" name="Bulle ronde 32">
            <a:extLst>
              <a:ext uri="{FF2B5EF4-FFF2-40B4-BE49-F238E27FC236}">
                <a16:creationId xmlns:a16="http://schemas.microsoft.com/office/drawing/2014/main" id="{8DBFF587-AFF5-445C-90AA-5E8F76B8D7A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flipH="1">
            <a:off x="3236620" y="883230"/>
            <a:ext cx="4695057" cy="1307605"/>
          </a:xfrm>
          <a:prstGeom prst="wedgeEllipseCallou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8" name="Bulle ronde 33">
            <a:extLst>
              <a:ext uri="{FF2B5EF4-FFF2-40B4-BE49-F238E27FC236}">
                <a16:creationId xmlns:a16="http://schemas.microsoft.com/office/drawing/2014/main" id="{26118B96-0D49-4EDB-8ECA-33B937E4BE0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flipH="1">
            <a:off x="3257631" y="883230"/>
            <a:ext cx="4664419" cy="1307605"/>
          </a:xfrm>
          <a:prstGeom prst="wedgeEllipseCallou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BF14DAB9-1BAA-461C-B805-D4DD720AF43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52" y="2766583"/>
            <a:ext cx="2865358" cy="2865358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44AD2B0C-A385-4501-9B91-71D86811B67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168" y="3802466"/>
            <a:ext cx="1079563" cy="630202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6A33AE6A-2C3B-4C41-A052-D00C7192E28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886" y="3809120"/>
            <a:ext cx="1072679" cy="639682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16591F16-2ADB-46D2-B4DB-F47BD59CDFE0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882" y="920448"/>
            <a:ext cx="1214829" cy="1286289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887F1734-0BDE-43C4-9B83-974BE645E9CE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977" y="3522103"/>
            <a:ext cx="2486722" cy="1253637"/>
          </a:xfrm>
          <a:prstGeom prst="rect">
            <a:avLst/>
          </a:prstGeom>
        </p:spPr>
      </p:pic>
      <p:grpSp>
        <p:nvGrpSpPr>
          <p:cNvPr id="31" name="Groupe 30">
            <a:extLst>
              <a:ext uri="{FF2B5EF4-FFF2-40B4-BE49-F238E27FC236}">
                <a16:creationId xmlns:a16="http://schemas.microsoft.com/office/drawing/2014/main" id="{487928F6-034E-41A1-B75E-37BC230D089D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4521316" y="3767641"/>
            <a:ext cx="1251928" cy="773478"/>
            <a:chOff x="2908973" y="1017863"/>
            <a:chExt cx="3410732" cy="1344383"/>
          </a:xfrm>
        </p:grpSpPr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E862A9C6-8E9E-42D8-96F6-E441B24CF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30676"/>
              <a:ext cx="3410732" cy="1331570"/>
            </a:xfrm>
            <a:prstGeom prst="rect">
              <a:avLst/>
            </a:prstGeom>
          </p:spPr>
        </p:pic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4FCF404B-0267-4309-B824-1046709C84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26405"/>
              <a:ext cx="3410732" cy="1331570"/>
            </a:xfrm>
            <a:prstGeom prst="rect">
              <a:avLst/>
            </a:prstGeom>
          </p:spPr>
        </p:pic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793CCF1A-82B4-4A47-B85D-85C80FF18C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22134"/>
              <a:ext cx="3410732" cy="1331570"/>
            </a:xfrm>
            <a:prstGeom prst="rect">
              <a:avLst/>
            </a:prstGeom>
          </p:spPr>
        </p:pic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5ECBDB07-B6FB-48B6-95EF-A4D9920086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30676"/>
              <a:ext cx="3410732" cy="1331570"/>
            </a:xfrm>
            <a:prstGeom prst="rect">
              <a:avLst/>
            </a:prstGeom>
          </p:spPr>
        </p:pic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96A141CE-49EE-4B43-A0AD-D57751D768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17863"/>
              <a:ext cx="3410732" cy="1331570"/>
            </a:xfrm>
            <a:prstGeom prst="rect">
              <a:avLst/>
            </a:prstGeom>
          </p:spPr>
        </p:pic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57E22C43-FB5D-47B6-A783-99390A553F2E}"/>
              </a:ext>
            </a:extLst>
          </p:cNvPr>
          <p:cNvGrpSpPr/>
          <p:nvPr>
            <p:custDataLst>
              <p:tags r:id="rId9"/>
            </p:custDataLst>
          </p:nvPr>
        </p:nvGrpSpPr>
        <p:grpSpPr>
          <a:xfrm>
            <a:off x="4504574" y="3759882"/>
            <a:ext cx="1261765" cy="783444"/>
            <a:chOff x="3486261" y="738436"/>
            <a:chExt cx="2177986" cy="1333410"/>
          </a:xfrm>
        </p:grpSpPr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5299B3A0-8378-4D3D-AC47-26CA04559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6261" y="740267"/>
              <a:ext cx="2177986" cy="1331579"/>
            </a:xfrm>
            <a:prstGeom prst="rect">
              <a:avLst/>
            </a:prstGeom>
          </p:spPr>
        </p:pic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07A135CD-5B45-480E-97C0-F9D7465AC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6261" y="740266"/>
              <a:ext cx="2177986" cy="1331579"/>
            </a:xfrm>
            <a:prstGeom prst="rect">
              <a:avLst/>
            </a:prstGeom>
          </p:spPr>
        </p:pic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id="{FA25D0DE-C859-4FD9-B498-5878AB69B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6261" y="739656"/>
              <a:ext cx="2177986" cy="1331579"/>
            </a:xfrm>
            <a:prstGeom prst="rect">
              <a:avLst/>
            </a:prstGeom>
          </p:spPr>
        </p:pic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id="{EC6680D7-C7CB-4847-A58E-3533328D7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6261" y="739046"/>
              <a:ext cx="2177986" cy="1331579"/>
            </a:xfrm>
            <a:prstGeom prst="rect">
              <a:avLst/>
            </a:prstGeom>
          </p:spPr>
        </p:pic>
        <p:pic>
          <p:nvPicPr>
            <p:cNvPr id="42" name="Image 41">
              <a:extLst>
                <a:ext uri="{FF2B5EF4-FFF2-40B4-BE49-F238E27FC236}">
                  <a16:creationId xmlns:a16="http://schemas.microsoft.com/office/drawing/2014/main" id="{815DF1BB-F293-4336-8B23-B2FB48F78A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6261" y="738436"/>
              <a:ext cx="2177986" cy="1331579"/>
            </a:xfrm>
            <a:prstGeom prst="rect">
              <a:avLst/>
            </a:prstGeom>
          </p:spPr>
        </p:pic>
      </p:grpSp>
      <p:pic>
        <p:nvPicPr>
          <p:cNvPr id="43" name="Image 42">
            <a:extLst>
              <a:ext uri="{FF2B5EF4-FFF2-40B4-BE49-F238E27FC236}">
                <a16:creationId xmlns:a16="http://schemas.microsoft.com/office/drawing/2014/main" id="{973E3C2B-252D-4E00-B531-89C75575520C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58861" y="2794968"/>
            <a:ext cx="144121" cy="1297085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E858C693-21FC-4B61-BD97-5939715C28A2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10501" y="2774850"/>
            <a:ext cx="144121" cy="1297084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522E632D-8E11-45FA-ACD8-212346731E4C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10501" y="2770581"/>
            <a:ext cx="144120" cy="1297082"/>
          </a:xfrm>
          <a:prstGeom prst="rect">
            <a:avLst/>
          </a:prstGeom>
        </p:spPr>
      </p:pic>
      <p:sp>
        <p:nvSpPr>
          <p:cNvPr id="46" name="Forme libre 47">
            <a:extLst>
              <a:ext uri="{FF2B5EF4-FFF2-40B4-BE49-F238E27FC236}">
                <a16:creationId xmlns:a16="http://schemas.microsoft.com/office/drawing/2014/main" id="{A6C63290-03F6-4A89-B4E9-ACAAD589414F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2001967" y="2800782"/>
            <a:ext cx="4117774" cy="2282658"/>
          </a:xfrm>
          <a:custGeom>
            <a:avLst/>
            <a:gdLst>
              <a:gd name="connsiteX0" fmla="*/ 0 w 6893005"/>
              <a:gd name="connsiteY0" fmla="*/ 0 h 3885052"/>
              <a:gd name="connsiteX1" fmla="*/ 2473234 w 6893005"/>
              <a:gd name="connsiteY1" fmla="*/ 748937 h 3885052"/>
              <a:gd name="connsiteX2" fmla="*/ 2856411 w 6893005"/>
              <a:gd name="connsiteY2" fmla="*/ 3448594 h 3885052"/>
              <a:gd name="connsiteX3" fmla="*/ 6609805 w 6893005"/>
              <a:gd name="connsiteY3" fmla="*/ 3823063 h 3885052"/>
              <a:gd name="connsiteX4" fmla="*/ 6696891 w 6893005"/>
              <a:gd name="connsiteY4" fmla="*/ 2838994 h 3885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93005" h="3885052">
                <a:moveTo>
                  <a:pt x="0" y="0"/>
                </a:moveTo>
                <a:cubicBezTo>
                  <a:pt x="998583" y="87085"/>
                  <a:pt x="1997166" y="174171"/>
                  <a:pt x="2473234" y="748937"/>
                </a:cubicBezTo>
                <a:cubicBezTo>
                  <a:pt x="2949303" y="1323703"/>
                  <a:pt x="2166983" y="2936240"/>
                  <a:pt x="2856411" y="3448594"/>
                </a:cubicBezTo>
                <a:cubicBezTo>
                  <a:pt x="3545840" y="3960948"/>
                  <a:pt x="5969725" y="3924663"/>
                  <a:pt x="6609805" y="3823063"/>
                </a:cubicBezTo>
                <a:cubicBezTo>
                  <a:pt x="7249885" y="3721463"/>
                  <a:pt x="6589485" y="3001554"/>
                  <a:pt x="6696891" y="2838994"/>
                </a:cubicBezTo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Forme libre 59">
            <a:extLst>
              <a:ext uri="{FF2B5EF4-FFF2-40B4-BE49-F238E27FC236}">
                <a16:creationId xmlns:a16="http://schemas.microsoft.com/office/drawing/2014/main" id="{B79B9C0F-7E5E-4C00-A3F1-64787DC3D22B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2001967" y="2800782"/>
            <a:ext cx="4117774" cy="2282658"/>
          </a:xfrm>
          <a:custGeom>
            <a:avLst/>
            <a:gdLst>
              <a:gd name="connsiteX0" fmla="*/ 0 w 6893005"/>
              <a:gd name="connsiteY0" fmla="*/ 0 h 3885052"/>
              <a:gd name="connsiteX1" fmla="*/ 2473234 w 6893005"/>
              <a:gd name="connsiteY1" fmla="*/ 748937 h 3885052"/>
              <a:gd name="connsiteX2" fmla="*/ 2856411 w 6893005"/>
              <a:gd name="connsiteY2" fmla="*/ 3448594 h 3885052"/>
              <a:gd name="connsiteX3" fmla="*/ 6609805 w 6893005"/>
              <a:gd name="connsiteY3" fmla="*/ 3823063 h 3885052"/>
              <a:gd name="connsiteX4" fmla="*/ 6696891 w 6893005"/>
              <a:gd name="connsiteY4" fmla="*/ 2838994 h 3885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93005" h="3885052">
                <a:moveTo>
                  <a:pt x="0" y="0"/>
                </a:moveTo>
                <a:cubicBezTo>
                  <a:pt x="998583" y="87085"/>
                  <a:pt x="1997166" y="174171"/>
                  <a:pt x="2473234" y="748937"/>
                </a:cubicBezTo>
                <a:cubicBezTo>
                  <a:pt x="2949303" y="1323703"/>
                  <a:pt x="2166983" y="2936240"/>
                  <a:pt x="2856411" y="3448594"/>
                </a:cubicBezTo>
                <a:cubicBezTo>
                  <a:pt x="3545840" y="3960948"/>
                  <a:pt x="5969725" y="3924663"/>
                  <a:pt x="6609805" y="3823063"/>
                </a:cubicBezTo>
                <a:cubicBezTo>
                  <a:pt x="7249885" y="3721463"/>
                  <a:pt x="6589485" y="3001554"/>
                  <a:pt x="6696891" y="2838994"/>
                </a:cubicBezTo>
              </a:path>
            </a:pathLst>
          </a:custGeom>
          <a:ln w="38100"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fr-FR" b="1">
              <a:ln/>
              <a:solidFill>
                <a:schemeClr val="accent4"/>
              </a:solidFill>
            </a:endParaRPr>
          </a:p>
        </p:txBody>
      </p:sp>
      <p:sp>
        <p:nvSpPr>
          <p:cNvPr id="48" name="Forme libre 62">
            <a:extLst>
              <a:ext uri="{FF2B5EF4-FFF2-40B4-BE49-F238E27FC236}">
                <a16:creationId xmlns:a16="http://schemas.microsoft.com/office/drawing/2014/main" id="{42450E80-4C04-4BA8-9365-B85BD202293A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2001967" y="2800782"/>
            <a:ext cx="4117774" cy="2282658"/>
          </a:xfrm>
          <a:custGeom>
            <a:avLst/>
            <a:gdLst>
              <a:gd name="connsiteX0" fmla="*/ 0 w 6893005"/>
              <a:gd name="connsiteY0" fmla="*/ 0 h 3885052"/>
              <a:gd name="connsiteX1" fmla="*/ 2473234 w 6893005"/>
              <a:gd name="connsiteY1" fmla="*/ 748937 h 3885052"/>
              <a:gd name="connsiteX2" fmla="*/ 2856411 w 6893005"/>
              <a:gd name="connsiteY2" fmla="*/ 3448594 h 3885052"/>
              <a:gd name="connsiteX3" fmla="*/ 6609805 w 6893005"/>
              <a:gd name="connsiteY3" fmla="*/ 3823063 h 3885052"/>
              <a:gd name="connsiteX4" fmla="*/ 6696891 w 6893005"/>
              <a:gd name="connsiteY4" fmla="*/ 2838994 h 3885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93005" h="3885052">
                <a:moveTo>
                  <a:pt x="0" y="0"/>
                </a:moveTo>
                <a:cubicBezTo>
                  <a:pt x="998583" y="87085"/>
                  <a:pt x="1997166" y="174171"/>
                  <a:pt x="2473234" y="748937"/>
                </a:cubicBezTo>
                <a:cubicBezTo>
                  <a:pt x="2949303" y="1323703"/>
                  <a:pt x="2166983" y="2936240"/>
                  <a:pt x="2856411" y="3448594"/>
                </a:cubicBezTo>
                <a:cubicBezTo>
                  <a:pt x="3545840" y="3960948"/>
                  <a:pt x="5969725" y="3924663"/>
                  <a:pt x="6609805" y="3823063"/>
                </a:cubicBezTo>
                <a:cubicBezTo>
                  <a:pt x="7249885" y="3721463"/>
                  <a:pt x="6589485" y="3001554"/>
                  <a:pt x="6696891" y="2838994"/>
                </a:cubicBezTo>
              </a:path>
            </a:pathLst>
          </a:custGeom>
          <a:ln w="38100">
            <a:solidFill>
              <a:srgbClr val="00FFF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fr-FR" b="1">
              <a:ln/>
              <a:solidFill>
                <a:schemeClr val="accent4"/>
              </a:solidFill>
            </a:endParaRPr>
          </a:p>
        </p:txBody>
      </p:sp>
      <p:pic>
        <p:nvPicPr>
          <p:cNvPr id="49" name="Image 48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031" y="1058527"/>
            <a:ext cx="956325" cy="956325"/>
          </a:xfrm>
          <a:prstGeom prst="rect">
            <a:avLst/>
          </a:prstGeom>
        </p:spPr>
      </p:pic>
      <p:pic>
        <p:nvPicPr>
          <p:cNvPr id="50" name="Image 49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175" y="1066478"/>
            <a:ext cx="956325" cy="95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497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0.00433 L 1.38889E-6 0.00463 C -0.0033 0.00494 -0.0059 0.00494 -0.00868 0.00525 C -0.00955 0.00525 -0.01042 0.00525 -0.01146 0.00556 C -0.01302 0.00556 -0.01476 0.00556 -0.01667 0.00587 C -0.02083 0.00618 -0.01788 0.00618 -0.02535 0.00649 L -0.03281 0.00649 C -0.03455 0.00649 -0.03629 0.00679 -0.0382 0.00679 C -0.0408 0.00679 -0.04358 0.00679 -0.04618 0.00679 C -0.04931 0.00679 -0.05243 0.0071 -0.05556 0.0071 C -0.05712 0.0071 -0.05851 0.0071 -0.06024 0.00741 L -0.06702 0.00772 C -0.07465 0.00834 -0.0691 0.00803 -0.08767 0.00803 L -0.1283 0.00803 C -0.14931 0.00865 -0.12344 0.00803 -0.16979 0.00834 C -0.17153 0.00834 -0.17274 0.00865 -0.17448 0.00865 C -0.18108 0.00865 -0.1875 0.00896 -0.19392 0.00896 C -0.21094 0.00926 -0.21545 0.00926 -0.23663 0.00926 C -0.28038 0.01019 -0.22847 0.00926 -0.27761 0.00988 C -0.27952 0.00988 -0.2816 0.00988 -0.28368 0.00988 C -0.28854 0.00988 -0.29323 0.01019 -0.29827 0.0105 C -0.31077 0.01019 -0.32309 0.01019 -0.33577 0.00988 C -0.33767 0.00988 -0.33976 0.00957 -0.34167 0.00957 C -0.34948 0.00957 -0.35747 0.00957 -0.36511 0.00957 L -0.36927 0.00926 C -0.37031 0.00926 -0.37136 0.00926 -0.37257 0.00926 C -0.375 0.00926 -0.37743 0.00926 -0.37986 0.00896 C -0.38142 0.00896 -0.38299 0.00896 -0.38455 0.00865 C -0.38924 0.00834 -0.38333 0.00896 -0.38924 0.00834 C -0.38958 0.00834 -0.39045 0.00834 -0.39115 0.00834 C -0.39219 0.00834 -0.39323 0.00834 -0.39445 0.00803 C -0.39514 0.00803 -0.39566 0.00803 -0.39636 0.00803 C -0.39757 0.00803 -0.39861 0.00772 -0.39983 0.00772 C -0.40261 0.00772 -0.40538 0.00772 -0.40868 0.00741 C -0.4092 0.0071 -0.4099 0.0071 -0.41059 0.0071 C -0.41111 0.00679 -0.41181 0.00679 -0.41267 0.00679 C -0.41372 0.00679 -0.41615 0.00679 -0.41736 0.00649 C -0.41979 0.00618 -0.41892 0.00618 -0.42136 0.00556 C -0.42188 0.00556 -0.42257 0.00525 -0.42327 0.00525 C -0.42448 0.00525 -0.42726 0.00494 -0.42726 0.00525 C -0.42865 0.00433 -0.42882 0.00402 -0.43125 0.00371 C -0.43229 0.0034 -0.43351 0.0034 -0.43455 0.00309 C -0.43611 0.00278 -0.43733 0.00278 -0.43872 0.00247 C -0.43941 0.00247 -0.43993 0.00216 -0.44063 0.00216 C -0.44583 0.00155 -0.43941 0.00247 -0.44479 0.00155 C -0.44531 0.00155 -0.44601 0.00155 -0.4467 0.00124 C -0.44722 0.00124 -0.44792 0.00124 -0.44844 0.00124 C -0.44983 0.00093 -0.45156 0.00093 -0.45261 0.00093 C -0.45556 -4.44444E-6 -0.45382 0.00031 -0.45816 -4.44444E-6 C -0.45903 -4.44444E-6 -0.4599 -4.44444E-6 -0.46094 -0.0003 C -0.46146 -0.0003 -0.46215 -0.0003 -0.46285 -0.0003 C -0.46458 -0.00061 -0.46545 -0.00061 -0.46702 -0.00123 C -0.46702 -0.00154 -0.46702 -0.00154 -0.46754 -0.00185 C -0.46945 -0.00246 -0.46997 -0.00216 -0.47344 -0.00246 C -0.47431 -0.00246 -0.47483 -0.00277 -0.4757 -0.00277 C -0.47604 -0.00277 -0.47674 -0.00308 -0.47743 -0.00308 C -0.47882 -0.00339 -0.48455 -0.00339 -0.48472 -0.00339 L -0.48629 -0.00339 " pathEditMode="relative" rAng="0" ptsTypes="AAAAAAAAAAAAAAAAAAAAAAAAAAAAAAAAAAAAAAAAAAAAAAAAAAAAAAAAAA">
                                      <p:cBhvr>
                                        <p:cTn id="37" dur="19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23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9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900"/>
                            </p:stCondLst>
                            <p:childTnLst>
                              <p:par>
                                <p:cTn id="4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4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400"/>
                            </p:stCondLst>
                            <p:childTnLst>
                              <p:par>
                                <p:cTn id="4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9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1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0"/>
                            </p:stCondLst>
                            <p:childTnLst>
                              <p:par>
                                <p:cTn id="7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0.00031 L 2.77778E-6 0.0003 C 0.00955 -0.03056 0.00451 -0.01791 0.01441 -0.03951 C 0.0184 -0.04815 0.02135 -0.05834 0.02691 -0.06605 C 0.02725 -0.06667 0.03628 -0.07963 0.03854 -0.08365 C 0.04218 -0.09198 0.04496 -0.10062 0.04896 -0.10926 C 0.05104 -0.11451 0.05347 -0.11914 0.05625 -0.12408 C 0.05694 -0.12562 0.05833 -0.12655 0.05937 -0.12809 C 0.06319 -0.13612 0.06666 -0.14445 0.07083 -0.15247 C 0.07396 -0.15834 0.07708 -0.16389 0.08021 -0.17007 C 0.08107 -0.17161 0.08229 -0.17253 0.08333 -0.17408 C 0.08837 -0.18303 0.09184 -0.19291 0.09809 -0.20062 C 0.09878 -0.20186 0.14479 -0.25186 0.15121 -0.2534 L 0.17951 -0.26019 C 0.18246 -0.26204 0.18524 -0.26482 0.18889 -0.26544 C 0.21163 -0.27068 0.22448 -0.26945 0.24635 -0.26945 " pathEditMode="relative" rAng="0" ptsTypes="AAAAAAAAAAAAAAAA">
                                      <p:cBhvr>
                                        <p:cTn id="7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09" y="-13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9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9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7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11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800"/>
                            </p:stCondLst>
                            <p:childTnLst>
                              <p:par>
                                <p:cTn id="10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21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4900"/>
                            </p:stCondLst>
                            <p:childTnLst>
                              <p:par>
                                <p:cTn id="1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0.00031 L -1.94444E-6 0.00031 C 0.00104 -0.00401 0.00226 -0.00741 0.004 -0.0108 C 0.00486 -0.01204 0.00643 -0.01266 0.00747 -0.0142 C 0.00868 -0.01667 0.00955 -0.01852 0.01042 -0.02037 C 0.01129 -0.02191 0.01215 -0.02315 0.01268 -0.02438 C 0.01337 -0.02593 0.01406 -0.02778 0.01493 -0.02932 C 0.01597 -0.03087 0.01736 -0.03272 0.01823 -0.03426 C 0.0191 -0.0358 0.01962 -0.03642 0.02031 -0.03796 C 0.02049 -0.03889 0.0217 -0.04537 0.02257 -0.04661 C 0.02309 -0.04815 0.02396 -0.04877 0.02483 -0.04908 C 0.03368 -0.06142 0.0217 -0.04599 0.03125 -0.0605 C 0.03229 -0.06173 0.03368 -0.06296 0.03472 -0.06451 C 0.03681 -0.0679 0.03646 -0.07006 0.03889 -0.07315 C 0.04011 -0.07438 0.04202 -0.07562 0.0434 -0.07685 C 0.04462 -0.0787 0.04549 -0.08117 0.04653 -0.08333 C 0.04844 -0.0858 0.04965 -0.0855 0.05209 -0.08827 C 0.0533 -0.08951 0.05417 -0.09043 0.05521 -0.09198 C 0.05643 -0.09259 0.05764 -0.09352 0.05886 -0.09445 C 0.06025 -0.0963 0.06146 -0.09877 0.0632 -0.10062 C 0.07153 -0.1108 0.06615 -0.10247 0.07084 -0.1105 C 0.07118 -0.11204 0.07118 -0.11358 0.07188 -0.11451 C 0.07413 -0.1179 0.07709 -0.11914 0.08056 -0.12191 C 0.08212 -0.12284 0.08334 -0.12438 0.08472 -0.12593 C 0.08698 -0.12747 0.08941 -0.1284 0.0915 -0.13056 C 0.09236 -0.13148 0.09288 -0.13241 0.09375 -0.13303 C 0.09896 -0.13796 0.09965 -0.13796 0.10452 -0.14043 C 0.1066 -0.14691 0.10417 -0.14229 0.10886 -0.14691 C 0.11077 -0.14908 0.11233 -0.15093 0.11459 -0.1534 C 0.11979 -0.15803 0.12066 -0.15803 0.12656 -0.1608 C 0.12709 -0.16204 0.12778 -0.16327 0.12865 -0.1642 C 0.12934 -0.16543 0.1309 -0.16574 0.13177 -0.16667 C 0.13334 -0.16821 0.1349 -0.16945 0.13611 -0.17068 C 0.13889 -0.17315 0.14167 -0.17809 0.14514 -0.17932 C 0.1467 -0.18025 0.14809 -0.18025 0.14948 -0.18056 C 0.15052 -0.18087 0.15191 -0.18117 0.15278 -0.18179 C 0.16615 -0.18827 0.14948 -0.18056 0.16042 -0.18704 C 0.16146 -0.18704 0.16233 -0.18766 0.16372 -0.18796 C 0.16858 -0.18951 0.17257 -0.18982 0.17813 -0.19074 C 0.18004 -0.19136 0.18229 -0.19259 0.18455 -0.1929 C 0.19479 -0.19599 0.18177 -0.19259 0.1941 -0.19537 C 0.19584 -0.19599 0.19722 -0.19661 0.19861 -0.19691 C 0.19983 -0.19722 0.20087 -0.19784 0.20191 -0.19846 C 0.20452 -0.19877 0.20712 -0.19877 0.20955 -0.19877 C 0.24167 -0.19815 0.22986 -0.19846 0.24497 -0.19846 " pathEditMode="relative" rAng="0" ptsTypes="AAAAAAAAAAAAAAAAAAAAAAAAAAAAAAAAAAAAAAAAAAAAA">
                                      <p:cBhvr>
                                        <p:cTn id="11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40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6" grpId="2" animBg="1"/>
      <p:bldP spid="18" grpId="0" animBg="1"/>
      <p:bldP spid="18" grpId="1" animBg="1"/>
      <p:bldP spid="46" grpId="0" animBg="1"/>
      <p:bldP spid="46" grpId="1" animBg="1"/>
      <p:bldP spid="47" grpId="0" animBg="1"/>
      <p:bldP spid="4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a57fcc416eb8d4fb1b22fa3cc8c045595dbc87"/>
  <p:tag name="ISPRING_RESOURCE_PATHS_HASH_PRESENTER" val="43c9451427ba15b6cf8b1b95558292c7785ae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heme/theme1.xml><?xml version="1.0" encoding="utf-8"?>
<a:theme xmlns:a="http://schemas.openxmlformats.org/drawingml/2006/main" name="Thales_global_16.9_VF">
  <a:themeElements>
    <a:clrScheme name="THALES 01">
      <a:dk1>
        <a:srgbClr val="242A75"/>
      </a:dk1>
      <a:lt1>
        <a:srgbClr val="FFFFFF"/>
      </a:lt1>
      <a:dk2>
        <a:srgbClr val="242A75"/>
      </a:dk2>
      <a:lt2>
        <a:srgbClr val="309DB5"/>
      </a:lt2>
      <a:accent1>
        <a:srgbClr val="B42573"/>
      </a:accent1>
      <a:accent2>
        <a:srgbClr val="7D7EAB"/>
      </a:accent2>
      <a:accent3>
        <a:srgbClr val="69A3B9"/>
      </a:accent3>
      <a:accent4>
        <a:srgbClr val="253746"/>
      </a:accent4>
      <a:accent5>
        <a:srgbClr val="C3D600"/>
      </a:accent5>
      <a:accent6>
        <a:srgbClr val="E1CD00"/>
      </a:accent6>
      <a:hlink>
        <a:srgbClr val="242A75"/>
      </a:hlink>
      <a:folHlink>
        <a:srgbClr val="242A75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 cmpd="sng">
          <a:solidFill>
            <a:schemeClr val="bg2"/>
          </a:solidFill>
          <a:prstDash val="dash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ésentation23" id="{72344226-B95F-3A49-8C7D-0EEDA1B0D97F}" vid="{491DDD7D-C24C-E84A-A743-68B6F377417D}"/>
    </a:ext>
  </a:extLst>
</a:theme>
</file>

<file path=ppt/theme/theme2.xml><?xml version="1.0" encoding="utf-8"?>
<a:theme xmlns:a="http://schemas.openxmlformats.org/drawingml/2006/main" name="Title">
  <a:themeElements>
    <a:clrScheme name="Thales NEW">
      <a:dk1>
        <a:srgbClr val="242A75"/>
      </a:dk1>
      <a:lt1>
        <a:srgbClr val="FFFFFF"/>
      </a:lt1>
      <a:dk2>
        <a:srgbClr val="242A75"/>
      </a:dk2>
      <a:lt2>
        <a:srgbClr val="309DB5"/>
      </a:lt2>
      <a:accent1>
        <a:srgbClr val="B42573"/>
      </a:accent1>
      <a:accent2>
        <a:srgbClr val="7D7EAB"/>
      </a:accent2>
      <a:accent3>
        <a:srgbClr val="69A3B9"/>
      </a:accent3>
      <a:accent4>
        <a:srgbClr val="253746"/>
      </a:accent4>
      <a:accent5>
        <a:srgbClr val="C3D600"/>
      </a:accent5>
      <a:accent6>
        <a:srgbClr val="E1CD00"/>
      </a:accent6>
      <a:hlink>
        <a:srgbClr val="242A75"/>
      </a:hlink>
      <a:folHlink>
        <a:srgbClr val="242A75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 cmpd="sng">
          <a:solidFill>
            <a:schemeClr val="bg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ésentation23" id="{72344226-B95F-3A49-8C7D-0EEDA1B0D97F}" vid="{491DDD7D-C24C-E84A-A743-68B6F377417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Control xmlns="http://schemas.microsoft.com/VisualStudio/2011/storyboarding/control">
  <Id Name="c4b477b7-b45b-4633-aa19-2aca1335f9d0" Revision="1" Stencil="System.MyShapes" StencilVersion="1.0"/>
</Control>
</file>

<file path=customXml/itemProps1.xml><?xml version="1.0" encoding="utf-8"?>
<ds:datastoreItem xmlns:ds="http://schemas.openxmlformats.org/officeDocument/2006/customXml" ds:itemID="{B181E9EB-6B60-4A85-A42B-EB20B16E3A16}">
  <ds:schemaRefs>
    <ds:schemaRef ds:uri="http://schemas.microsoft.com/VisualStudio/2011/storyboarding/contro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Thales_global_16.9_new_VA</Template>
  <TotalTime>21584</TotalTime>
  <Words>3926</Words>
  <Application>Microsoft Office PowerPoint</Application>
  <PresentationFormat>Affichage à l'écran (16:9)</PresentationFormat>
  <Paragraphs>401</Paragraphs>
  <Slides>33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33</vt:i4>
      </vt:variant>
    </vt:vector>
  </HeadingPairs>
  <TitlesOfParts>
    <vt:vector size="42" baseType="lpstr">
      <vt:lpstr>Arial</vt:lpstr>
      <vt:lpstr>Calibri</vt:lpstr>
      <vt:lpstr>Cambria Math</vt:lpstr>
      <vt:lpstr>Century Gothic</vt:lpstr>
      <vt:lpstr>Lucida Grande</vt:lpstr>
      <vt:lpstr>Open Sans</vt:lpstr>
      <vt:lpstr>Wingdings</vt:lpstr>
      <vt:lpstr>Thales_global_16.9_VF</vt:lpstr>
      <vt:lpstr>Title</vt:lpstr>
      <vt:lpstr>Physical Attacks against Neural Networks  Benefits from an adversary’s viewpoint  Benoit COQUERET, Gabriel ZAID</vt:lpstr>
      <vt:lpstr>Context</vt:lpstr>
      <vt:lpstr>Physical Attacks against Neural Networks (in this talk)</vt:lpstr>
      <vt:lpstr>Evasion attack</vt:lpstr>
      <vt:lpstr>Evasion attack</vt:lpstr>
      <vt:lpstr>Evasion attack</vt:lpstr>
      <vt:lpstr>Evasion attack</vt:lpstr>
      <vt:lpstr>Evasion attack</vt:lpstr>
      <vt:lpstr>Evasion attack</vt:lpstr>
      <vt:lpstr>Evasion attack</vt:lpstr>
      <vt:lpstr>Evasion attack</vt:lpstr>
      <vt:lpstr>Evasion attack</vt:lpstr>
      <vt:lpstr>Evasion attack</vt:lpstr>
      <vt:lpstr>Physical Attacks against Neural Networks (in this talk)</vt:lpstr>
      <vt:lpstr>Fidelity-based extraction attack</vt:lpstr>
      <vt:lpstr>Fidelity-based extraction attack</vt:lpstr>
      <vt:lpstr>Fidelity-based extraction attack</vt:lpstr>
      <vt:lpstr>Fidelity-based extraction attack</vt:lpstr>
      <vt:lpstr>Using side-channel attacks to extract the critical points (Attack overview) </vt:lpstr>
      <vt:lpstr>Fidelity-based extraction attack</vt:lpstr>
      <vt:lpstr>Fidelity-based extraction attack</vt:lpstr>
      <vt:lpstr>Using side-channel attacks to extract the critical points (SCA Vulnerability) </vt:lpstr>
      <vt:lpstr>Fidelity-based extraction attack</vt:lpstr>
      <vt:lpstr>Fidelity-based extraction attack</vt:lpstr>
      <vt:lpstr>Fidelity-based extraction attack</vt:lpstr>
      <vt:lpstr>Fidelity-based extraction attack</vt:lpstr>
      <vt:lpstr>Fidelity-based extraction attack (for classification task)</vt:lpstr>
      <vt:lpstr>Physical Attacks against Neural Networks (in this talk)</vt:lpstr>
      <vt:lpstr>Conclusion</vt:lpstr>
      <vt:lpstr>Merci  Contact: gabriel.zaid@thalesgroup.com</vt:lpstr>
      <vt:lpstr>Fidelity-based vs. Accuracy-based extraction attack</vt:lpstr>
      <vt:lpstr>Fidelity-based extraction attack</vt:lpstr>
      <vt:lpstr>Fidelity-based extraction attack (for regression task)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 de Microsoft Office</dc:creator>
  <cp:lastModifiedBy>Gabriel ZAID</cp:lastModifiedBy>
  <cp:revision>868</cp:revision>
  <dcterms:created xsi:type="dcterms:W3CDTF">2017-01-11T15:45:22Z</dcterms:created>
  <dcterms:modified xsi:type="dcterms:W3CDTF">2025-05-20T20:06:06Z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fs.IsStoryboard">
    <vt:bool>true</vt:bool>
  </property>
  <property fmtid="{D5CDD505-2E9C-101B-9397-08002B2CF9AE}" pid="3" name="MSIP_Label_64c9cc36-7289-4c96-81d0-25ee8eefd11d_Enabled">
    <vt:lpwstr>true</vt:lpwstr>
  </property>
  <property fmtid="{D5CDD505-2E9C-101B-9397-08002B2CF9AE}" pid="4" name="MSIP_Label_64c9cc36-7289-4c96-81d0-25ee8eefd11d_SetDate">
    <vt:lpwstr>2024-03-07T14:04:00Z</vt:lpwstr>
  </property>
  <property fmtid="{D5CDD505-2E9C-101B-9397-08002B2CF9AE}" pid="5" name="MSIP_Label_64c9cc36-7289-4c96-81d0-25ee8eefd11d_Method">
    <vt:lpwstr>Privileged</vt:lpwstr>
  </property>
  <property fmtid="{D5CDD505-2E9C-101B-9397-08002B2CF9AE}" pid="6" name="MSIP_Label_64c9cc36-7289-4c96-81d0-25ee8eefd11d_Name">
    <vt:lpwstr>THALES-CORE-01</vt:lpwstr>
  </property>
  <property fmtid="{D5CDD505-2E9C-101B-9397-08002B2CF9AE}" pid="7" name="MSIP_Label_64c9cc36-7289-4c96-81d0-25ee8eefd11d_SiteId">
    <vt:lpwstr>6e603289-5e46-4e26-ac7c-03a85420a9a5</vt:lpwstr>
  </property>
  <property fmtid="{D5CDD505-2E9C-101B-9397-08002B2CF9AE}" pid="8" name="MSIP_Label_64c9cc36-7289-4c96-81d0-25ee8eefd11d_ActionId">
    <vt:lpwstr>20cb8bb0-bb62-45ad-8e00-3b30404cd5be</vt:lpwstr>
  </property>
  <property fmtid="{D5CDD505-2E9C-101B-9397-08002B2CF9AE}" pid="9" name="MSIP_Label_64c9cc36-7289-4c96-81d0-25ee8eefd11d_ContentBits">
    <vt:lpwstr>3</vt:lpwstr>
  </property>
  <property fmtid="{D5CDD505-2E9C-101B-9397-08002B2CF9AE}" pid="10" name="Thales-Sensitivity">
    <vt:lpwstr>{TGOPEN}</vt:lpwstr>
  </property>
</Properties>
</file>